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0" r:id="rId5"/>
    <p:sldId id="261" r:id="rId6"/>
    <p:sldId id="264" r:id="rId7"/>
    <p:sldId id="267" r:id="rId8"/>
    <p:sldId id="263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833" autoAdjust="0"/>
  </p:normalViewPr>
  <p:slideViewPr>
    <p:cSldViewPr>
      <p:cViewPr varScale="1">
        <p:scale>
          <a:sx n="53" d="100"/>
          <a:sy n="53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44;&#1086;&#1082;&#1091;&#1084;&#1077;&#1085;&#1090;&#1099;\&#1047;&#1052;&#1059;,%20&#1086;&#1093;&#1086;&#1090;&#1091;&#1087;&#1088;&#1072;&#1074;&#1083;&#1077;&#1085;&#1080;&#1077;\&#1057;&#1086;&#1089;&#1090;&#1086;&#1103;&#1085;&#1080;&#1077;%20&#1095;&#1080;&#1089;&#1083;&#1077;&#1085;&#1085;&#1086;&#1089;&#1090;&#1080;%20&#1080;%20&#1076;&#1086;&#1073;&#1099;&#1095;&#1072;%20&#1086;&#1089;&#1085;&#1086;&#1074;&#1085;&#1099;&#1093;%20&#1074;&#1080;&#1076;&#1086;&#1074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&#1044;&#1086;&#1082;&#1091;&#1084;&#1077;&#1085;&#1090;&#1099;\&#1047;&#1052;&#1059;,%20&#1086;&#1093;&#1086;&#1090;&#1091;&#1087;&#1088;&#1072;&#1074;&#1083;&#1077;&#1085;&#1080;&#1077;\&#1057;&#1086;&#1089;&#1090;&#1086;&#1103;&#1085;&#1080;&#1077;%20&#1095;&#1080;&#1089;&#1083;&#1077;&#1085;&#1085;&#1086;&#1089;&#1090;&#1080;%20&#1080;%20&#1076;&#1086;&#1073;&#1099;&#1095;&#1072;%20&#1086;&#1089;&#1085;&#1086;&#1074;&#1085;&#1099;&#1093;%20&#1074;&#1080;&#1076;&#1086;&#1074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44;&#1086;&#1073;&#1099;&#1095;&#1072;%20&#1087;&#1077;&#1088;&#1074;&#1072;&#1103;%20&#1087;&#1086;&#1083;&#1086;&#1074;&#1080;&#1085;&#1072;%20&#1061;&#1061;%20&#1074;&#1077;&#1082;&#1072;\&#1055;&#1086;&#1082;&#1072;&#1079;&#1072;&#1090;&#1077;&#1083;&#1080;%20&#1091;&#1095;&#1077;&#1090;&#1072;%2021%20&#1074;&#1077;&#1082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2;&#1086;&#1080;%20&#1076;&#1086;&#1082;&#1091;&#1084;&#1077;&#1085;&#1090;&#1099;\&#1044;&#1086;&#1082;&#1091;&#1084;&#1077;&#1085;&#1090;&#1099;%20&#1052;&#1072;&#1084;&#1086;&#1085;&#1090;&#1086;&#1074;&#1072;\&#1047;&#1052;&#1059;%20&#1054;&#1093;&#1086;&#1090;&#1091;&#1087;&#1088;&#1072;&#1074;&#1083;&#1077;&#1085;&#1080;&#1077;\&#1057;&#1086;&#1089;&#1090;&#1086;&#1103;&#1085;&#1080;&#1077;%20&#1095;&#1080;&#1089;&#1083;&#1077;&#1085;&#1085;&#1086;&#1089;&#1090;&#1080;%20&#1080;%20&#1076;&#1086;&#1073;&#1099;&#1095;&#1072;%20&#1086;&#1089;&#1085;&#1086;&#1074;&#1085;&#1099;&#1093;%20&#1074;&#1080;&#1076;&#1086;&#1074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44;&#1086;&#1073;&#1099;&#1095;&#1072;%20&#1087;&#1077;&#1088;&#1074;&#1072;&#1103;%20&#1087;&#1086;&#1083;&#1086;&#1074;&#1080;&#1085;&#1072;%20&#1061;&#1061;%20&#1074;&#1077;&#1082;&#1072;\&#1055;&#1086;&#1082;&#1072;&#1079;&#1072;&#1090;&#1077;&#1083;&#1080;%20&#1091;&#1095;&#1077;&#1090;&#1072;%2021%20&#1074;&#1077;&#108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Gulo</a:t>
            </a:r>
            <a:r>
              <a:rPr lang="en-US" dirty="0" smtClean="0"/>
              <a:t> </a:t>
            </a:r>
            <a:r>
              <a:rPr lang="en-US" dirty="0" err="1" smtClean="0"/>
              <a:t>gulo</a:t>
            </a:r>
            <a:endParaRPr lang="ru-RU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0543510695612578"/>
          <c:y val="0.20850004002037281"/>
          <c:w val="0.86691922519885944"/>
          <c:h val="0.50618377570501305"/>
        </c:manualLayout>
      </c:layout>
      <c:lineChart>
        <c:grouping val="standard"/>
        <c:ser>
          <c:idx val="0"/>
          <c:order val="0"/>
          <c:tx>
            <c:strRef>
              <c:f>Росомаха!$A$2</c:f>
              <c:strCache>
                <c:ptCount val="1"/>
                <c:pt idx="0">
                  <c:v>Численность</c:v>
                </c:pt>
              </c:strCache>
            </c:strRef>
          </c:tx>
          <c:cat>
            <c:numRef>
              <c:f>Росомаха!$B$1:$BI$1</c:f>
              <c:numCache>
                <c:formatCode>General</c:formatCode>
                <c:ptCount val="60"/>
                <c:pt idx="0">
                  <c:v>1954</c:v>
                </c:pt>
                <c:pt idx="1">
                  <c:v>1955</c:v>
                </c:pt>
                <c:pt idx="2">
                  <c:v>1956</c:v>
                </c:pt>
                <c:pt idx="3">
                  <c:v>1957</c:v>
                </c:pt>
                <c:pt idx="4">
                  <c:v>1958</c:v>
                </c:pt>
                <c:pt idx="5">
                  <c:v>1959</c:v>
                </c:pt>
                <c:pt idx="6">
                  <c:v>1960</c:v>
                </c:pt>
                <c:pt idx="7">
                  <c:v>1961</c:v>
                </c:pt>
                <c:pt idx="8">
                  <c:v>1962</c:v>
                </c:pt>
                <c:pt idx="9">
                  <c:v>1963</c:v>
                </c:pt>
                <c:pt idx="10">
                  <c:v>1964</c:v>
                </c:pt>
                <c:pt idx="11">
                  <c:v>1965</c:v>
                </c:pt>
                <c:pt idx="12">
                  <c:v>1966</c:v>
                </c:pt>
                <c:pt idx="13">
                  <c:v>1967</c:v>
                </c:pt>
                <c:pt idx="14">
                  <c:v>1968</c:v>
                </c:pt>
                <c:pt idx="15">
                  <c:v>1969</c:v>
                </c:pt>
                <c:pt idx="16">
                  <c:v>1970</c:v>
                </c:pt>
                <c:pt idx="17">
                  <c:v>1971</c:v>
                </c:pt>
                <c:pt idx="18">
                  <c:v>1972</c:v>
                </c:pt>
                <c:pt idx="19">
                  <c:v>1973</c:v>
                </c:pt>
                <c:pt idx="20">
                  <c:v>1974</c:v>
                </c:pt>
                <c:pt idx="21">
                  <c:v>1975</c:v>
                </c:pt>
                <c:pt idx="22">
                  <c:v>1976</c:v>
                </c:pt>
                <c:pt idx="23">
                  <c:v>1977</c:v>
                </c:pt>
                <c:pt idx="24">
                  <c:v>1978</c:v>
                </c:pt>
                <c:pt idx="25">
                  <c:v>1979</c:v>
                </c:pt>
                <c:pt idx="26">
                  <c:v>1980</c:v>
                </c:pt>
                <c:pt idx="27">
                  <c:v>1981</c:v>
                </c:pt>
                <c:pt idx="28">
                  <c:v>1982</c:v>
                </c:pt>
                <c:pt idx="29">
                  <c:v>1983</c:v>
                </c:pt>
                <c:pt idx="30">
                  <c:v>1984</c:v>
                </c:pt>
                <c:pt idx="31">
                  <c:v>1985</c:v>
                </c:pt>
                <c:pt idx="32">
                  <c:v>1986</c:v>
                </c:pt>
                <c:pt idx="33">
                  <c:v>1987</c:v>
                </c:pt>
                <c:pt idx="34">
                  <c:v>1988</c:v>
                </c:pt>
                <c:pt idx="35">
                  <c:v>1989</c:v>
                </c:pt>
                <c:pt idx="36">
                  <c:v>1990</c:v>
                </c:pt>
                <c:pt idx="37">
                  <c:v>1991</c:v>
                </c:pt>
                <c:pt idx="38">
                  <c:v>1992</c:v>
                </c:pt>
                <c:pt idx="39">
                  <c:v>1993</c:v>
                </c:pt>
                <c:pt idx="40">
                  <c:v>1994</c:v>
                </c:pt>
                <c:pt idx="41">
                  <c:v>1995</c:v>
                </c:pt>
                <c:pt idx="42">
                  <c:v>1996</c:v>
                </c:pt>
                <c:pt idx="43">
                  <c:v>1997</c:v>
                </c:pt>
                <c:pt idx="44">
                  <c:v>1998</c:v>
                </c:pt>
                <c:pt idx="45">
                  <c:v>1999</c:v>
                </c:pt>
                <c:pt idx="46">
                  <c:v>2000</c:v>
                </c:pt>
                <c:pt idx="47">
                  <c:v>2001</c:v>
                </c:pt>
                <c:pt idx="48">
                  <c:v>2002</c:v>
                </c:pt>
                <c:pt idx="49">
                  <c:v>2003</c:v>
                </c:pt>
                <c:pt idx="50">
                  <c:v>2004</c:v>
                </c:pt>
                <c:pt idx="51">
                  <c:v>2005</c:v>
                </c:pt>
                <c:pt idx="52">
                  <c:v>2006</c:v>
                </c:pt>
                <c:pt idx="53">
                  <c:v>2007</c:v>
                </c:pt>
                <c:pt idx="54">
                  <c:v>2008</c:v>
                </c:pt>
                <c:pt idx="55">
                  <c:v>2009</c:v>
                </c:pt>
                <c:pt idx="56">
                  <c:v>2010</c:v>
                </c:pt>
                <c:pt idx="57">
                  <c:v>2011</c:v>
                </c:pt>
                <c:pt idx="58">
                  <c:v>2012</c:v>
                </c:pt>
                <c:pt idx="59">
                  <c:v>2013</c:v>
                </c:pt>
              </c:numCache>
            </c:numRef>
          </c:cat>
          <c:val>
            <c:numRef>
              <c:f>Росомаха!$B$2:$BI$2</c:f>
              <c:numCache>
                <c:formatCode>General</c:formatCode>
                <c:ptCount val="60"/>
                <c:pt idx="0">
                  <c:v>450</c:v>
                </c:pt>
                <c:pt idx="1">
                  <c:v>500</c:v>
                </c:pt>
                <c:pt idx="2">
                  <c:v>700</c:v>
                </c:pt>
                <c:pt idx="6">
                  <c:v>190</c:v>
                </c:pt>
                <c:pt idx="7">
                  <c:v>200</c:v>
                </c:pt>
                <c:pt idx="12">
                  <c:v>160</c:v>
                </c:pt>
                <c:pt idx="14">
                  <c:v>376</c:v>
                </c:pt>
                <c:pt idx="15">
                  <c:v>304</c:v>
                </c:pt>
                <c:pt idx="16">
                  <c:v>252</c:v>
                </c:pt>
                <c:pt idx="17">
                  <c:v>283</c:v>
                </c:pt>
                <c:pt idx="18">
                  <c:v>332</c:v>
                </c:pt>
                <c:pt idx="19">
                  <c:v>289</c:v>
                </c:pt>
                <c:pt idx="20">
                  <c:v>533</c:v>
                </c:pt>
                <c:pt idx="21">
                  <c:v>545</c:v>
                </c:pt>
                <c:pt idx="22">
                  <c:v>309</c:v>
                </c:pt>
                <c:pt idx="23">
                  <c:v>269</c:v>
                </c:pt>
                <c:pt idx="24">
                  <c:v>362</c:v>
                </c:pt>
                <c:pt idx="25">
                  <c:v>195</c:v>
                </c:pt>
                <c:pt idx="26">
                  <c:v>182</c:v>
                </c:pt>
                <c:pt idx="27">
                  <c:v>369</c:v>
                </c:pt>
                <c:pt idx="28">
                  <c:v>283</c:v>
                </c:pt>
                <c:pt idx="29">
                  <c:v>272</c:v>
                </c:pt>
                <c:pt idx="30">
                  <c:v>462</c:v>
                </c:pt>
                <c:pt idx="31">
                  <c:v>302</c:v>
                </c:pt>
                <c:pt idx="32">
                  <c:v>420</c:v>
                </c:pt>
                <c:pt idx="33">
                  <c:v>270</c:v>
                </c:pt>
                <c:pt idx="34">
                  <c:v>249</c:v>
                </c:pt>
                <c:pt idx="35">
                  <c:v>194</c:v>
                </c:pt>
                <c:pt idx="36">
                  <c:v>340</c:v>
                </c:pt>
                <c:pt idx="37">
                  <c:v>567</c:v>
                </c:pt>
                <c:pt idx="38">
                  <c:v>363</c:v>
                </c:pt>
                <c:pt idx="39">
                  <c:v>420</c:v>
                </c:pt>
                <c:pt idx="40">
                  <c:v>391</c:v>
                </c:pt>
                <c:pt idx="41">
                  <c:v>602</c:v>
                </c:pt>
                <c:pt idx="42">
                  <c:v>513</c:v>
                </c:pt>
                <c:pt idx="43">
                  <c:v>363</c:v>
                </c:pt>
                <c:pt idx="44">
                  <c:v>378</c:v>
                </c:pt>
                <c:pt idx="45">
                  <c:v>572</c:v>
                </c:pt>
                <c:pt idx="46">
                  <c:v>561</c:v>
                </c:pt>
                <c:pt idx="47">
                  <c:v>794</c:v>
                </c:pt>
                <c:pt idx="48">
                  <c:v>411</c:v>
                </c:pt>
                <c:pt idx="49">
                  <c:v>671</c:v>
                </c:pt>
                <c:pt idx="50">
                  <c:v>654</c:v>
                </c:pt>
                <c:pt idx="51">
                  <c:v>945</c:v>
                </c:pt>
                <c:pt idx="52">
                  <c:v>636</c:v>
                </c:pt>
                <c:pt idx="53">
                  <c:v>781</c:v>
                </c:pt>
                <c:pt idx="54">
                  <c:v>818</c:v>
                </c:pt>
                <c:pt idx="55">
                  <c:v>738</c:v>
                </c:pt>
                <c:pt idx="56">
                  <c:v>873</c:v>
                </c:pt>
                <c:pt idx="57">
                  <c:v>570</c:v>
                </c:pt>
                <c:pt idx="58">
                  <c:v>627</c:v>
                </c:pt>
                <c:pt idx="59">
                  <c:v>599</c:v>
                </c:pt>
              </c:numCache>
            </c:numRef>
          </c:val>
        </c:ser>
        <c:marker val="1"/>
        <c:axId val="51978240"/>
        <c:axId val="52286592"/>
      </c:lineChart>
      <c:catAx>
        <c:axId val="5197824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52286592"/>
        <c:crosses val="autoZero"/>
        <c:auto val="1"/>
        <c:lblAlgn val="ctr"/>
        <c:lblOffset val="100"/>
      </c:catAx>
      <c:valAx>
        <c:axId val="52286592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US" sz="1400" dirty="0" smtClean="0"/>
                  <a:t>Ind.</a:t>
                </a:r>
                <a:endParaRPr lang="ru-RU" sz="1400" dirty="0"/>
              </a:p>
            </c:rich>
          </c:tx>
          <c:layout>
            <c:manualLayout>
              <c:xMode val="edge"/>
              <c:yMode val="edge"/>
              <c:x val="2.4570740402104357E-2"/>
              <c:y val="5.0142117188983384E-2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51978240"/>
        <c:crosses val="autoZero"/>
        <c:crossBetween val="between"/>
      </c:valAx>
    </c:plotArea>
    <c:plotVisOnly val="1"/>
  </c:chart>
  <c:spPr>
    <a:ln>
      <a:solidFill>
        <a:schemeClr val="tx1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Canis</a:t>
            </a:r>
            <a:r>
              <a:rPr lang="en-US" dirty="0" smtClean="0"/>
              <a:t> lupus</a:t>
            </a:r>
            <a:endParaRPr lang="ru-RU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0543509495696712"/>
          <c:y val="0.18480678732225539"/>
          <c:w val="0.87866619247457234"/>
          <c:h val="0.5797064332962597"/>
        </c:manualLayout>
      </c:layout>
      <c:lineChart>
        <c:grouping val="standard"/>
        <c:ser>
          <c:idx val="0"/>
          <c:order val="0"/>
          <c:tx>
            <c:strRef>
              <c:f>Волк!$A$2</c:f>
              <c:strCache>
                <c:ptCount val="1"/>
                <c:pt idx="0">
                  <c:v>Численность</c:v>
                </c:pt>
              </c:strCache>
            </c:strRef>
          </c:tx>
          <c:cat>
            <c:numRef>
              <c:f>Волк!$B$1:$BJ$1</c:f>
              <c:numCache>
                <c:formatCode>General</c:formatCode>
                <c:ptCount val="61"/>
                <c:pt idx="0">
                  <c:v>1953</c:v>
                </c:pt>
                <c:pt idx="1">
                  <c:v>1954</c:v>
                </c:pt>
                <c:pt idx="2">
                  <c:v>1955</c:v>
                </c:pt>
                <c:pt idx="3">
                  <c:v>1956</c:v>
                </c:pt>
                <c:pt idx="4">
                  <c:v>1957</c:v>
                </c:pt>
                <c:pt idx="5">
                  <c:v>1958</c:v>
                </c:pt>
                <c:pt idx="6">
                  <c:v>1959</c:v>
                </c:pt>
                <c:pt idx="7">
                  <c:v>1960</c:v>
                </c:pt>
                <c:pt idx="8">
                  <c:v>1961</c:v>
                </c:pt>
                <c:pt idx="9">
                  <c:v>1962</c:v>
                </c:pt>
                <c:pt idx="10">
                  <c:v>1963</c:v>
                </c:pt>
                <c:pt idx="11">
                  <c:v>1964</c:v>
                </c:pt>
                <c:pt idx="12">
                  <c:v>1965</c:v>
                </c:pt>
                <c:pt idx="13">
                  <c:v>1966</c:v>
                </c:pt>
                <c:pt idx="14">
                  <c:v>1967</c:v>
                </c:pt>
                <c:pt idx="15">
                  <c:v>1968</c:v>
                </c:pt>
                <c:pt idx="16">
                  <c:v>1969</c:v>
                </c:pt>
                <c:pt idx="17">
                  <c:v>1970</c:v>
                </c:pt>
                <c:pt idx="18">
                  <c:v>1971</c:v>
                </c:pt>
                <c:pt idx="19">
                  <c:v>1972</c:v>
                </c:pt>
                <c:pt idx="20">
                  <c:v>1973</c:v>
                </c:pt>
                <c:pt idx="21">
                  <c:v>1974</c:v>
                </c:pt>
                <c:pt idx="22">
                  <c:v>1975</c:v>
                </c:pt>
                <c:pt idx="23">
                  <c:v>1976</c:v>
                </c:pt>
                <c:pt idx="24">
                  <c:v>1977</c:v>
                </c:pt>
                <c:pt idx="25">
                  <c:v>1978</c:v>
                </c:pt>
                <c:pt idx="26">
                  <c:v>1979</c:v>
                </c:pt>
                <c:pt idx="27">
                  <c:v>1980</c:v>
                </c:pt>
                <c:pt idx="28">
                  <c:v>1981</c:v>
                </c:pt>
                <c:pt idx="29">
                  <c:v>1982</c:v>
                </c:pt>
                <c:pt idx="30">
                  <c:v>1983</c:v>
                </c:pt>
                <c:pt idx="31">
                  <c:v>1984</c:v>
                </c:pt>
                <c:pt idx="32">
                  <c:v>1985</c:v>
                </c:pt>
                <c:pt idx="33">
                  <c:v>1986</c:v>
                </c:pt>
                <c:pt idx="34">
                  <c:v>1987</c:v>
                </c:pt>
                <c:pt idx="35">
                  <c:v>1988</c:v>
                </c:pt>
                <c:pt idx="36">
                  <c:v>1989</c:v>
                </c:pt>
                <c:pt idx="37">
                  <c:v>1990</c:v>
                </c:pt>
                <c:pt idx="38">
                  <c:v>1991</c:v>
                </c:pt>
                <c:pt idx="39">
                  <c:v>1992</c:v>
                </c:pt>
                <c:pt idx="40">
                  <c:v>1993</c:v>
                </c:pt>
                <c:pt idx="41">
                  <c:v>1994</c:v>
                </c:pt>
                <c:pt idx="42">
                  <c:v>1995</c:v>
                </c:pt>
                <c:pt idx="43">
                  <c:v>1996</c:v>
                </c:pt>
                <c:pt idx="44">
                  <c:v>1997</c:v>
                </c:pt>
                <c:pt idx="45">
                  <c:v>1998</c:v>
                </c:pt>
                <c:pt idx="46">
                  <c:v>1999</c:v>
                </c:pt>
                <c:pt idx="47">
                  <c:v>2000</c:v>
                </c:pt>
                <c:pt idx="48">
                  <c:v>2001</c:v>
                </c:pt>
                <c:pt idx="49">
                  <c:v>2002</c:v>
                </c:pt>
                <c:pt idx="50">
                  <c:v>2003</c:v>
                </c:pt>
                <c:pt idx="51">
                  <c:v>2004</c:v>
                </c:pt>
                <c:pt idx="52">
                  <c:v>2005</c:v>
                </c:pt>
                <c:pt idx="53">
                  <c:v>2006</c:v>
                </c:pt>
                <c:pt idx="54">
                  <c:v>2007</c:v>
                </c:pt>
                <c:pt idx="55">
                  <c:v>2008</c:v>
                </c:pt>
                <c:pt idx="56">
                  <c:v>2009</c:v>
                </c:pt>
                <c:pt idx="57">
                  <c:v>2010</c:v>
                </c:pt>
                <c:pt idx="58">
                  <c:v>2011</c:v>
                </c:pt>
                <c:pt idx="59">
                  <c:v>2012</c:v>
                </c:pt>
                <c:pt idx="60">
                  <c:v>2013</c:v>
                </c:pt>
              </c:numCache>
            </c:numRef>
          </c:cat>
          <c:val>
            <c:numRef>
              <c:f>Волк!$B$2:$BJ$2</c:f>
              <c:numCache>
                <c:formatCode>General</c:formatCode>
                <c:ptCount val="61"/>
                <c:pt idx="1">
                  <c:v>478</c:v>
                </c:pt>
                <c:pt idx="2">
                  <c:v>602</c:v>
                </c:pt>
                <c:pt idx="3">
                  <c:v>664</c:v>
                </c:pt>
                <c:pt idx="4">
                  <c:v>779</c:v>
                </c:pt>
                <c:pt idx="7">
                  <c:v>430</c:v>
                </c:pt>
                <c:pt idx="8">
                  <c:v>260</c:v>
                </c:pt>
                <c:pt idx="13">
                  <c:v>120</c:v>
                </c:pt>
                <c:pt idx="15">
                  <c:v>274</c:v>
                </c:pt>
                <c:pt idx="16">
                  <c:v>301</c:v>
                </c:pt>
                <c:pt idx="17">
                  <c:v>204</c:v>
                </c:pt>
                <c:pt idx="18">
                  <c:v>310</c:v>
                </c:pt>
                <c:pt idx="19">
                  <c:v>529</c:v>
                </c:pt>
                <c:pt idx="20">
                  <c:v>329</c:v>
                </c:pt>
                <c:pt idx="21">
                  <c:v>313</c:v>
                </c:pt>
                <c:pt idx="22">
                  <c:v>626</c:v>
                </c:pt>
                <c:pt idx="23">
                  <c:v>613</c:v>
                </c:pt>
                <c:pt idx="24">
                  <c:v>899</c:v>
                </c:pt>
                <c:pt idx="25">
                  <c:v>1074</c:v>
                </c:pt>
                <c:pt idx="26">
                  <c:v>1334</c:v>
                </c:pt>
                <c:pt idx="27">
                  <c:v>1174</c:v>
                </c:pt>
                <c:pt idx="28">
                  <c:v>827</c:v>
                </c:pt>
                <c:pt idx="29">
                  <c:v>1354</c:v>
                </c:pt>
                <c:pt idx="30">
                  <c:v>1075</c:v>
                </c:pt>
                <c:pt idx="31">
                  <c:v>1304</c:v>
                </c:pt>
                <c:pt idx="32">
                  <c:v>1579</c:v>
                </c:pt>
                <c:pt idx="33">
                  <c:v>869</c:v>
                </c:pt>
                <c:pt idx="34">
                  <c:v>824</c:v>
                </c:pt>
                <c:pt idx="35">
                  <c:v>902</c:v>
                </c:pt>
                <c:pt idx="36">
                  <c:v>637</c:v>
                </c:pt>
                <c:pt idx="37">
                  <c:v>1072</c:v>
                </c:pt>
                <c:pt idx="38">
                  <c:v>822</c:v>
                </c:pt>
                <c:pt idx="39">
                  <c:v>943</c:v>
                </c:pt>
                <c:pt idx="40">
                  <c:v>694</c:v>
                </c:pt>
                <c:pt idx="41">
                  <c:v>946</c:v>
                </c:pt>
                <c:pt idx="42">
                  <c:v>1309</c:v>
                </c:pt>
                <c:pt idx="43">
                  <c:v>1451</c:v>
                </c:pt>
                <c:pt idx="44">
                  <c:v>1184</c:v>
                </c:pt>
                <c:pt idx="45">
                  <c:v>689</c:v>
                </c:pt>
                <c:pt idx="46">
                  <c:v>764</c:v>
                </c:pt>
                <c:pt idx="47">
                  <c:v>712</c:v>
                </c:pt>
                <c:pt idx="48">
                  <c:v>1365</c:v>
                </c:pt>
                <c:pt idx="49">
                  <c:v>913</c:v>
                </c:pt>
                <c:pt idx="50">
                  <c:v>792</c:v>
                </c:pt>
                <c:pt idx="51">
                  <c:v>664</c:v>
                </c:pt>
                <c:pt idx="52">
                  <c:v>988</c:v>
                </c:pt>
                <c:pt idx="53">
                  <c:v>798</c:v>
                </c:pt>
                <c:pt idx="54">
                  <c:v>1164</c:v>
                </c:pt>
                <c:pt idx="55">
                  <c:v>881</c:v>
                </c:pt>
                <c:pt idx="56">
                  <c:v>1060</c:v>
                </c:pt>
                <c:pt idx="57">
                  <c:v>1055</c:v>
                </c:pt>
                <c:pt idx="58">
                  <c:v>1304</c:v>
                </c:pt>
                <c:pt idx="59">
                  <c:v>1218</c:v>
                </c:pt>
                <c:pt idx="60">
                  <c:v>1129</c:v>
                </c:pt>
              </c:numCache>
            </c:numRef>
          </c:val>
        </c:ser>
        <c:marker val="1"/>
        <c:axId val="52622464"/>
        <c:axId val="52624000"/>
      </c:lineChart>
      <c:catAx>
        <c:axId val="5262246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52624000"/>
        <c:crosses val="autoZero"/>
        <c:auto val="1"/>
        <c:lblAlgn val="ctr"/>
        <c:lblOffset val="100"/>
      </c:catAx>
      <c:valAx>
        <c:axId val="52624000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US" sz="1400" dirty="0" smtClean="0"/>
                  <a:t>Ind.</a:t>
                </a:r>
                <a:endParaRPr lang="ru-RU" sz="1400" dirty="0"/>
              </a:p>
            </c:rich>
          </c:tx>
          <c:layout>
            <c:manualLayout>
              <c:xMode val="edge"/>
              <c:yMode val="edge"/>
              <c:x val="3.3242762643146746E-2"/>
              <c:y val="6.6501085493078552E-2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52622464"/>
        <c:crosses val="autoZero"/>
        <c:crossBetween val="between"/>
      </c:valAx>
    </c:plotArea>
    <c:plotVisOnly val="1"/>
  </c:chart>
  <c:spPr>
    <a:ln>
      <a:solidFill>
        <a:schemeClr val="tx1"/>
      </a:solidFill>
    </a:ln>
  </c:sp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en-US"/>
              <a:t>Tetrao</a:t>
            </a:r>
            <a:r>
              <a:rPr lang="en-US" baseline="0"/>
              <a:t> urogallus</a:t>
            </a:r>
            <a:endParaRPr lang="ru-RU"/>
          </a:p>
        </c:rich>
      </c:tx>
      <c:layout>
        <c:manualLayout>
          <c:xMode val="edge"/>
          <c:yMode val="edge"/>
          <c:x val="0.38109786899433651"/>
          <c:y val="2.2592667767854652E-2"/>
        </c:manualLayout>
      </c:layout>
    </c:title>
    <c:plotArea>
      <c:layout>
        <c:manualLayout>
          <c:layoutTarget val="inner"/>
          <c:xMode val="edge"/>
          <c:yMode val="edge"/>
          <c:x val="7.8572480606472983E-2"/>
          <c:y val="0.19480351414406533"/>
          <c:w val="0.89087198750634478"/>
          <c:h val="0.55521641143369072"/>
        </c:manualLayout>
      </c:layout>
      <c:lineChart>
        <c:grouping val="standard"/>
        <c:ser>
          <c:idx val="0"/>
          <c:order val="0"/>
          <c:tx>
            <c:strRef>
              <c:f>Глухарь!$A$297</c:f>
              <c:strCache>
                <c:ptCount val="1"/>
                <c:pt idx="0">
                  <c:v>Область</c:v>
                </c:pt>
              </c:strCache>
            </c:strRef>
          </c:tx>
          <c:marker>
            <c:symbol val="none"/>
          </c:marker>
          <c:trendline>
            <c:trendlineType val="linear"/>
            <c:dispEq val="1"/>
            <c:trendlineLbl>
              <c:layout>
                <c:manualLayout>
                  <c:x val="-5.0737824346316811E-3"/>
                  <c:y val="-0.1774433774741735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</c:trendlineLbl>
          </c:trendline>
          <c:cat>
            <c:numRef>
              <c:f>Глухарь!$B$296:$BB$296</c:f>
              <c:numCache>
                <c:formatCode>General</c:formatCode>
                <c:ptCount val="53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  <c:pt idx="51">
                  <c:v>2013</c:v>
                </c:pt>
                <c:pt idx="52">
                  <c:v>2014</c:v>
                </c:pt>
              </c:numCache>
            </c:numRef>
          </c:cat>
          <c:val>
            <c:numRef>
              <c:f>Глухарь!$B$297:$BB$297</c:f>
              <c:numCache>
                <c:formatCode>0.000</c:formatCode>
                <c:ptCount val="53"/>
                <c:pt idx="0">
                  <c:v>0.79966329966329963</c:v>
                </c:pt>
                <c:pt idx="1">
                  <c:v>0.69083969465648942</c:v>
                </c:pt>
                <c:pt idx="2">
                  <c:v>1.0345435318998943</c:v>
                </c:pt>
                <c:pt idx="3">
                  <c:v>1.5209125475285181</c:v>
                </c:pt>
                <c:pt idx="4">
                  <c:v>1.3500983422309638</c:v>
                </c:pt>
                <c:pt idx="5">
                  <c:v>1.2542041879136379</c:v>
                </c:pt>
                <c:pt idx="6">
                  <c:v>1.0560502116479347</c:v>
                </c:pt>
                <c:pt idx="7" formatCode="General">
                  <c:v>1.1800000000000008</c:v>
                </c:pt>
                <c:pt idx="8" formatCode="General">
                  <c:v>1.1200000000000001</c:v>
                </c:pt>
                <c:pt idx="9" formatCode="General">
                  <c:v>1.1060000000000001</c:v>
                </c:pt>
                <c:pt idx="10" formatCode="General">
                  <c:v>1.35</c:v>
                </c:pt>
                <c:pt idx="11" formatCode="General">
                  <c:v>1.42</c:v>
                </c:pt>
                <c:pt idx="12" formatCode="General">
                  <c:v>1.37</c:v>
                </c:pt>
                <c:pt idx="13" formatCode="General">
                  <c:v>1.24</c:v>
                </c:pt>
                <c:pt idx="14" formatCode="General">
                  <c:v>1.1800000000000008</c:v>
                </c:pt>
                <c:pt idx="15" formatCode="General">
                  <c:v>0.85000000000000042</c:v>
                </c:pt>
                <c:pt idx="16" formatCode="General">
                  <c:v>0.71200000000000041</c:v>
                </c:pt>
                <c:pt idx="17" formatCode="General">
                  <c:v>0.8250000000000004</c:v>
                </c:pt>
                <c:pt idx="18" formatCode="General">
                  <c:v>0.77700000000000058</c:v>
                </c:pt>
                <c:pt idx="19">
                  <c:v>0.6986814891416756</c:v>
                </c:pt>
                <c:pt idx="20">
                  <c:v>0.6416776184218056</c:v>
                </c:pt>
                <c:pt idx="21">
                  <c:v>0.53518170772119744</c:v>
                </c:pt>
                <c:pt idx="25" formatCode="General">
                  <c:v>0.56999999999999995</c:v>
                </c:pt>
                <c:pt idx="26" formatCode="General">
                  <c:v>0.58199999999999996</c:v>
                </c:pt>
                <c:pt idx="27" formatCode="General">
                  <c:v>0.74500000000000044</c:v>
                </c:pt>
                <c:pt idx="28" formatCode="General">
                  <c:v>0.74000000000000044</c:v>
                </c:pt>
                <c:pt idx="30" formatCode="General">
                  <c:v>0.44800000000000001</c:v>
                </c:pt>
                <c:pt idx="32" formatCode="General">
                  <c:v>0.27200000000000002</c:v>
                </c:pt>
                <c:pt idx="33" formatCode="General">
                  <c:v>0.38800000000000023</c:v>
                </c:pt>
                <c:pt idx="38" formatCode="General">
                  <c:v>0.30400000000000027</c:v>
                </c:pt>
                <c:pt idx="39" formatCode="General">
                  <c:v>0.40100000000000002</c:v>
                </c:pt>
                <c:pt idx="40">
                  <c:v>0.45750987055550052</c:v>
                </c:pt>
                <c:pt idx="41">
                  <c:v>0.44192296207823251</c:v>
                </c:pt>
                <c:pt idx="42">
                  <c:v>0.37802314279916882</c:v>
                </c:pt>
                <c:pt idx="43">
                  <c:v>0.39455104244538575</c:v>
                </c:pt>
                <c:pt idx="44">
                  <c:v>0.35417838650792738</c:v>
                </c:pt>
                <c:pt idx="45">
                  <c:v>0.39934017518766451</c:v>
                </c:pt>
                <c:pt idx="46">
                  <c:v>0.31552797956132211</c:v>
                </c:pt>
                <c:pt idx="47">
                  <c:v>0.36633891412777603</c:v>
                </c:pt>
                <c:pt idx="48">
                  <c:v>0.30729072654657963</c:v>
                </c:pt>
                <c:pt idx="49">
                  <c:v>0.23934892533282334</c:v>
                </c:pt>
                <c:pt idx="50">
                  <c:v>0.22817751511578924</c:v>
                </c:pt>
                <c:pt idx="51">
                  <c:v>0.26323237529889831</c:v>
                </c:pt>
                <c:pt idx="52" formatCode="0.00">
                  <c:v>0.37209424443940742</c:v>
                </c:pt>
              </c:numCache>
            </c:numRef>
          </c:val>
        </c:ser>
        <c:marker val="1"/>
        <c:axId val="54226304"/>
        <c:axId val="54256768"/>
      </c:lineChart>
      <c:catAx>
        <c:axId val="5422630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54256768"/>
        <c:crosses val="autoZero"/>
        <c:auto val="1"/>
        <c:lblAlgn val="ctr"/>
        <c:lblOffset val="100"/>
      </c:catAx>
      <c:valAx>
        <c:axId val="54256768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US" sz="1400" dirty="0" err="1"/>
                  <a:t>ind</a:t>
                </a:r>
                <a:r>
                  <a:rPr lang="en-US" sz="1400" dirty="0"/>
                  <a:t>./10</a:t>
                </a:r>
                <a:r>
                  <a:rPr lang="en-US" sz="1400" baseline="0" dirty="0"/>
                  <a:t> </a:t>
                </a:r>
                <a:r>
                  <a:rPr lang="en-US" sz="1400" baseline="0" dirty="0" smtClean="0"/>
                  <a:t>km</a:t>
                </a:r>
                <a:endParaRPr lang="ru-RU" sz="1400" dirty="0"/>
              </a:p>
            </c:rich>
          </c:tx>
          <c:layout>
            <c:manualLayout>
              <c:xMode val="edge"/>
              <c:yMode val="edge"/>
              <c:x val="9.5171611260357111E-3"/>
              <c:y val="2.5478386852935409E-2"/>
            </c:manualLayout>
          </c:layout>
        </c:title>
        <c:numFmt formatCode="#,##0.0" sourceLinked="0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54226304"/>
        <c:crosses val="autoZero"/>
        <c:crossBetween val="between"/>
      </c:valAx>
    </c:plotArea>
    <c:plotVisOnly val="1"/>
  </c:chart>
  <c:spPr>
    <a:ln>
      <a:solidFill>
        <a:schemeClr val="tx1"/>
      </a:solidFill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Lepus timidus</a:t>
            </a:r>
            <a:endParaRPr lang="ru-RU" sz="2000"/>
          </a:p>
        </c:rich>
      </c:tx>
      <c:layout/>
    </c:title>
    <c:plotArea>
      <c:layout>
        <c:manualLayout>
          <c:layoutTarget val="inner"/>
          <c:xMode val="edge"/>
          <c:yMode val="edge"/>
          <c:x val="0.10986351706036745"/>
          <c:y val="0.15035915909946718"/>
          <c:w val="0.84560870516185482"/>
          <c:h val="0.66188231144059806"/>
        </c:manualLayout>
      </c:layout>
      <c:lineChart>
        <c:grouping val="standard"/>
        <c:ser>
          <c:idx val="0"/>
          <c:order val="0"/>
          <c:tx>
            <c:strRef>
              <c:f>Заяц!$A$2</c:f>
              <c:strCache>
                <c:ptCount val="1"/>
                <c:pt idx="0">
                  <c:v>Численность</c:v>
                </c:pt>
              </c:strCache>
            </c:strRef>
          </c:tx>
          <c:marker>
            <c:symbol val="none"/>
          </c:marker>
          <c:cat>
            <c:numRef>
              <c:f>Заяц!$B$1:$BH$1</c:f>
              <c:numCache>
                <c:formatCode>General</c:formatCode>
                <c:ptCount val="59"/>
                <c:pt idx="0">
                  <c:v>1954</c:v>
                </c:pt>
                <c:pt idx="1">
                  <c:v>1955</c:v>
                </c:pt>
                <c:pt idx="2">
                  <c:v>1956</c:v>
                </c:pt>
                <c:pt idx="3">
                  <c:v>1957</c:v>
                </c:pt>
                <c:pt idx="4">
                  <c:v>1958</c:v>
                </c:pt>
                <c:pt idx="5">
                  <c:v>1959</c:v>
                </c:pt>
                <c:pt idx="6">
                  <c:v>1960</c:v>
                </c:pt>
                <c:pt idx="7">
                  <c:v>1961</c:v>
                </c:pt>
                <c:pt idx="8">
                  <c:v>1962</c:v>
                </c:pt>
                <c:pt idx="9">
                  <c:v>1963</c:v>
                </c:pt>
                <c:pt idx="10">
                  <c:v>1964</c:v>
                </c:pt>
                <c:pt idx="11">
                  <c:v>1965</c:v>
                </c:pt>
                <c:pt idx="12">
                  <c:v>1966</c:v>
                </c:pt>
                <c:pt idx="13">
                  <c:v>1967</c:v>
                </c:pt>
                <c:pt idx="14">
                  <c:v>1968</c:v>
                </c:pt>
                <c:pt idx="15">
                  <c:v>1969</c:v>
                </c:pt>
                <c:pt idx="16">
                  <c:v>1970</c:v>
                </c:pt>
                <c:pt idx="17">
                  <c:v>1971</c:v>
                </c:pt>
                <c:pt idx="18">
                  <c:v>1972</c:v>
                </c:pt>
                <c:pt idx="19">
                  <c:v>1973</c:v>
                </c:pt>
                <c:pt idx="20">
                  <c:v>1974</c:v>
                </c:pt>
                <c:pt idx="21">
                  <c:v>1975</c:v>
                </c:pt>
                <c:pt idx="22">
                  <c:v>1976</c:v>
                </c:pt>
                <c:pt idx="23">
                  <c:v>1977</c:v>
                </c:pt>
                <c:pt idx="24">
                  <c:v>1978</c:v>
                </c:pt>
                <c:pt idx="25">
                  <c:v>1979</c:v>
                </c:pt>
                <c:pt idx="26">
                  <c:v>1980</c:v>
                </c:pt>
                <c:pt idx="27">
                  <c:v>1981</c:v>
                </c:pt>
                <c:pt idx="28">
                  <c:v>1982</c:v>
                </c:pt>
                <c:pt idx="29">
                  <c:v>1983</c:v>
                </c:pt>
                <c:pt idx="30">
                  <c:v>1984</c:v>
                </c:pt>
                <c:pt idx="31">
                  <c:v>1985</c:v>
                </c:pt>
                <c:pt idx="32">
                  <c:v>1986</c:v>
                </c:pt>
                <c:pt idx="33">
                  <c:v>1987</c:v>
                </c:pt>
                <c:pt idx="34">
                  <c:v>1988</c:v>
                </c:pt>
                <c:pt idx="35">
                  <c:v>1989</c:v>
                </c:pt>
                <c:pt idx="36">
                  <c:v>1990</c:v>
                </c:pt>
                <c:pt idx="37">
                  <c:v>1991</c:v>
                </c:pt>
                <c:pt idx="38">
                  <c:v>1992</c:v>
                </c:pt>
                <c:pt idx="39">
                  <c:v>1993</c:v>
                </c:pt>
                <c:pt idx="40">
                  <c:v>1994</c:v>
                </c:pt>
                <c:pt idx="41">
                  <c:v>1995</c:v>
                </c:pt>
                <c:pt idx="42">
                  <c:v>1996</c:v>
                </c:pt>
                <c:pt idx="43">
                  <c:v>1997</c:v>
                </c:pt>
                <c:pt idx="44">
                  <c:v>1998</c:v>
                </c:pt>
                <c:pt idx="45">
                  <c:v>1999</c:v>
                </c:pt>
                <c:pt idx="46">
                  <c:v>2000</c:v>
                </c:pt>
                <c:pt idx="47">
                  <c:v>2001</c:v>
                </c:pt>
                <c:pt idx="48">
                  <c:v>2002</c:v>
                </c:pt>
                <c:pt idx="49">
                  <c:v>2003</c:v>
                </c:pt>
                <c:pt idx="50">
                  <c:v>2004</c:v>
                </c:pt>
                <c:pt idx="51">
                  <c:v>2005</c:v>
                </c:pt>
                <c:pt idx="52">
                  <c:v>2006</c:v>
                </c:pt>
                <c:pt idx="53">
                  <c:v>2007</c:v>
                </c:pt>
                <c:pt idx="54">
                  <c:v>2008</c:v>
                </c:pt>
                <c:pt idx="55">
                  <c:v>2009</c:v>
                </c:pt>
                <c:pt idx="56">
                  <c:v>2010</c:v>
                </c:pt>
                <c:pt idx="57">
                  <c:v>2011</c:v>
                </c:pt>
                <c:pt idx="58">
                  <c:v>2012</c:v>
                </c:pt>
              </c:numCache>
            </c:numRef>
          </c:cat>
          <c:val>
            <c:numRef>
              <c:f>Заяц!$B$2:$BH$2</c:f>
              <c:numCache>
                <c:formatCode>General</c:formatCode>
                <c:ptCount val="59"/>
                <c:pt idx="0">
                  <c:v>133500</c:v>
                </c:pt>
                <c:pt idx="1">
                  <c:v>93900</c:v>
                </c:pt>
                <c:pt idx="2">
                  <c:v>104700</c:v>
                </c:pt>
                <c:pt idx="6">
                  <c:v>263885</c:v>
                </c:pt>
                <c:pt idx="7">
                  <c:v>711217</c:v>
                </c:pt>
                <c:pt idx="8">
                  <c:v>519217</c:v>
                </c:pt>
                <c:pt idx="9">
                  <c:v>490200</c:v>
                </c:pt>
                <c:pt idx="10">
                  <c:v>504225</c:v>
                </c:pt>
                <c:pt idx="11">
                  <c:v>355528</c:v>
                </c:pt>
                <c:pt idx="12">
                  <c:v>267537</c:v>
                </c:pt>
                <c:pt idx="14">
                  <c:v>171980</c:v>
                </c:pt>
                <c:pt idx="15">
                  <c:v>161511</c:v>
                </c:pt>
                <c:pt idx="16">
                  <c:v>195189</c:v>
                </c:pt>
                <c:pt idx="17">
                  <c:v>214673</c:v>
                </c:pt>
                <c:pt idx="18">
                  <c:v>236291</c:v>
                </c:pt>
                <c:pt idx="19">
                  <c:v>221200</c:v>
                </c:pt>
                <c:pt idx="20">
                  <c:v>295278</c:v>
                </c:pt>
                <c:pt idx="21">
                  <c:v>209545</c:v>
                </c:pt>
                <c:pt idx="22">
                  <c:v>237355</c:v>
                </c:pt>
                <c:pt idx="23">
                  <c:v>182872</c:v>
                </c:pt>
                <c:pt idx="24">
                  <c:v>239320</c:v>
                </c:pt>
                <c:pt idx="25">
                  <c:v>181071</c:v>
                </c:pt>
                <c:pt idx="26">
                  <c:v>232190</c:v>
                </c:pt>
                <c:pt idx="27">
                  <c:v>315004</c:v>
                </c:pt>
                <c:pt idx="28">
                  <c:v>264300</c:v>
                </c:pt>
                <c:pt idx="29">
                  <c:v>228600</c:v>
                </c:pt>
                <c:pt idx="30">
                  <c:v>231300</c:v>
                </c:pt>
                <c:pt idx="31">
                  <c:v>219276</c:v>
                </c:pt>
                <c:pt idx="32">
                  <c:v>173000</c:v>
                </c:pt>
                <c:pt idx="33">
                  <c:v>288784</c:v>
                </c:pt>
                <c:pt idx="34">
                  <c:v>249100</c:v>
                </c:pt>
                <c:pt idx="35">
                  <c:v>282400</c:v>
                </c:pt>
                <c:pt idx="36">
                  <c:v>301600</c:v>
                </c:pt>
                <c:pt idx="38">
                  <c:v>233620</c:v>
                </c:pt>
                <c:pt idx="39">
                  <c:v>167705</c:v>
                </c:pt>
                <c:pt idx="40">
                  <c:v>124850</c:v>
                </c:pt>
                <c:pt idx="41">
                  <c:v>141700</c:v>
                </c:pt>
                <c:pt idx="42">
                  <c:v>148913</c:v>
                </c:pt>
                <c:pt idx="43">
                  <c:v>156930</c:v>
                </c:pt>
                <c:pt idx="44">
                  <c:v>237359</c:v>
                </c:pt>
                <c:pt idx="45">
                  <c:v>323722</c:v>
                </c:pt>
                <c:pt idx="46">
                  <c:v>268474</c:v>
                </c:pt>
                <c:pt idx="47">
                  <c:v>326330</c:v>
                </c:pt>
                <c:pt idx="48">
                  <c:v>297966</c:v>
                </c:pt>
                <c:pt idx="49">
                  <c:v>246626</c:v>
                </c:pt>
                <c:pt idx="50">
                  <c:v>226196</c:v>
                </c:pt>
                <c:pt idx="51">
                  <c:v>199844</c:v>
                </c:pt>
                <c:pt idx="52">
                  <c:v>180046</c:v>
                </c:pt>
                <c:pt idx="53">
                  <c:v>139942</c:v>
                </c:pt>
                <c:pt idx="54">
                  <c:v>131677</c:v>
                </c:pt>
                <c:pt idx="55">
                  <c:v>129240</c:v>
                </c:pt>
                <c:pt idx="56">
                  <c:v>116883</c:v>
                </c:pt>
                <c:pt idx="57">
                  <c:v>81038</c:v>
                </c:pt>
                <c:pt idx="58">
                  <c:v>99798</c:v>
                </c:pt>
              </c:numCache>
            </c:numRef>
          </c:val>
        </c:ser>
        <c:marker val="1"/>
        <c:axId val="54348032"/>
        <c:axId val="54370304"/>
      </c:lineChart>
      <c:catAx>
        <c:axId val="543480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4370304"/>
        <c:crosses val="autoZero"/>
        <c:auto val="1"/>
        <c:lblAlgn val="ctr"/>
        <c:lblOffset val="100"/>
      </c:catAx>
      <c:valAx>
        <c:axId val="54370304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400">
                    <a:latin typeface="Times New Roman" pitchFamily="18" charset="0"/>
                    <a:cs typeface="Times New Roman" pitchFamily="18" charset="0"/>
                  </a:rPr>
                  <a:t>ind.</a:t>
                </a:r>
                <a:endParaRPr lang="ru-RU" sz="14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3.333333333333334E-2"/>
              <c:y val="3.3140492855059774E-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4348032"/>
        <c:crosses val="autoZero"/>
        <c:crossBetween val="between"/>
      </c:valAx>
    </c:plotArea>
    <c:plotVisOnly val="1"/>
  </c:chart>
  <c:spPr>
    <a:ln>
      <a:solidFill>
        <a:schemeClr val="tx1"/>
      </a:solidFill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Lyrurus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tetrix</a:t>
            </a:r>
            <a:endParaRPr lang="ru-RU" dirty="0"/>
          </a:p>
        </c:rich>
      </c:tx>
      <c:layout/>
    </c:title>
    <c:plotArea>
      <c:layout>
        <c:manualLayout>
          <c:layoutTarget val="inner"/>
          <c:xMode val="edge"/>
          <c:yMode val="edge"/>
          <c:x val="9.627259636510585E-2"/>
          <c:y val="0.14728819767821641"/>
          <c:w val="0.88125756965297908"/>
          <c:h val="0.5619348246031528"/>
        </c:manualLayout>
      </c:layout>
      <c:lineChart>
        <c:grouping val="standard"/>
        <c:ser>
          <c:idx val="0"/>
          <c:order val="0"/>
          <c:tx>
            <c:strRef>
              <c:f>Тетерев!$A$129</c:f>
              <c:strCache>
                <c:ptCount val="1"/>
                <c:pt idx="0">
                  <c:v>Итого по области</c:v>
                </c:pt>
              </c:strCache>
            </c:strRef>
          </c:tx>
          <c:marker>
            <c:symbol val="none"/>
          </c:marker>
          <c:trendline>
            <c:trendlineType val="linear"/>
            <c:dispEq val="1"/>
            <c:trendlineLbl>
              <c:layout>
                <c:manualLayout>
                  <c:x val="-1.4656049287560325E-2"/>
                  <c:y val="-0.23880623754361371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</c:trendlineLbl>
          </c:trendline>
          <c:cat>
            <c:numRef>
              <c:f>Тетерев!$B$128:$BB$128</c:f>
              <c:numCache>
                <c:formatCode>General</c:formatCode>
                <c:ptCount val="53"/>
                <c:pt idx="0">
                  <c:v>1962</c:v>
                </c:pt>
                <c:pt idx="1">
                  <c:v>1963</c:v>
                </c:pt>
                <c:pt idx="2">
                  <c:v>1964</c:v>
                </c:pt>
                <c:pt idx="3">
                  <c:v>1965</c:v>
                </c:pt>
                <c:pt idx="4">
                  <c:v>1966</c:v>
                </c:pt>
                <c:pt idx="5">
                  <c:v>1967</c:v>
                </c:pt>
                <c:pt idx="6">
                  <c:v>1968</c:v>
                </c:pt>
                <c:pt idx="7">
                  <c:v>1969</c:v>
                </c:pt>
                <c:pt idx="8">
                  <c:v>1970</c:v>
                </c:pt>
                <c:pt idx="9">
                  <c:v>1971</c:v>
                </c:pt>
                <c:pt idx="10">
                  <c:v>1972</c:v>
                </c:pt>
                <c:pt idx="11">
                  <c:v>1973</c:v>
                </c:pt>
                <c:pt idx="12">
                  <c:v>1974</c:v>
                </c:pt>
                <c:pt idx="13">
                  <c:v>1975</c:v>
                </c:pt>
                <c:pt idx="14">
                  <c:v>1976</c:v>
                </c:pt>
                <c:pt idx="15">
                  <c:v>1977</c:v>
                </c:pt>
                <c:pt idx="16">
                  <c:v>1978</c:v>
                </c:pt>
                <c:pt idx="17">
                  <c:v>1979</c:v>
                </c:pt>
                <c:pt idx="18">
                  <c:v>1980</c:v>
                </c:pt>
                <c:pt idx="19">
                  <c:v>1981</c:v>
                </c:pt>
                <c:pt idx="20">
                  <c:v>1982</c:v>
                </c:pt>
                <c:pt idx="21">
                  <c:v>1983</c:v>
                </c:pt>
                <c:pt idx="22">
                  <c:v>1984</c:v>
                </c:pt>
                <c:pt idx="23">
                  <c:v>1985</c:v>
                </c:pt>
                <c:pt idx="24">
                  <c:v>1986</c:v>
                </c:pt>
                <c:pt idx="25">
                  <c:v>1987</c:v>
                </c:pt>
                <c:pt idx="26">
                  <c:v>1988</c:v>
                </c:pt>
                <c:pt idx="27">
                  <c:v>1989</c:v>
                </c:pt>
                <c:pt idx="28">
                  <c:v>1990</c:v>
                </c:pt>
                <c:pt idx="29">
                  <c:v>1991</c:v>
                </c:pt>
                <c:pt idx="30">
                  <c:v>1992</c:v>
                </c:pt>
                <c:pt idx="31">
                  <c:v>1993</c:v>
                </c:pt>
                <c:pt idx="32">
                  <c:v>1994</c:v>
                </c:pt>
                <c:pt idx="33">
                  <c:v>1995</c:v>
                </c:pt>
                <c:pt idx="34">
                  <c:v>1996</c:v>
                </c:pt>
                <c:pt idx="35">
                  <c:v>1997</c:v>
                </c:pt>
                <c:pt idx="36">
                  <c:v>1998</c:v>
                </c:pt>
                <c:pt idx="37">
                  <c:v>1999</c:v>
                </c:pt>
                <c:pt idx="38">
                  <c:v>2000</c:v>
                </c:pt>
                <c:pt idx="39">
                  <c:v>2001</c:v>
                </c:pt>
                <c:pt idx="40">
                  <c:v>2002</c:v>
                </c:pt>
                <c:pt idx="41">
                  <c:v>2003</c:v>
                </c:pt>
                <c:pt idx="42">
                  <c:v>2004</c:v>
                </c:pt>
                <c:pt idx="43">
                  <c:v>2005</c:v>
                </c:pt>
                <c:pt idx="44">
                  <c:v>2006</c:v>
                </c:pt>
                <c:pt idx="45">
                  <c:v>2007</c:v>
                </c:pt>
                <c:pt idx="46">
                  <c:v>2008</c:v>
                </c:pt>
                <c:pt idx="47">
                  <c:v>2009</c:v>
                </c:pt>
                <c:pt idx="48">
                  <c:v>2010</c:v>
                </c:pt>
                <c:pt idx="49">
                  <c:v>2011</c:v>
                </c:pt>
                <c:pt idx="50">
                  <c:v>2012</c:v>
                </c:pt>
                <c:pt idx="51">
                  <c:v>2013</c:v>
                </c:pt>
                <c:pt idx="52">
                  <c:v>2014</c:v>
                </c:pt>
              </c:numCache>
            </c:numRef>
          </c:cat>
          <c:val>
            <c:numRef>
              <c:f>Тетерев!$B$129:$BB$129</c:f>
              <c:numCache>
                <c:formatCode>0.000</c:formatCode>
                <c:ptCount val="53"/>
                <c:pt idx="0">
                  <c:v>3.3434343434343452</c:v>
                </c:pt>
                <c:pt idx="1">
                  <c:v>4.0839694656488605</c:v>
                </c:pt>
                <c:pt idx="2">
                  <c:v>4.6651392315826516</c:v>
                </c:pt>
                <c:pt idx="3">
                  <c:v>7.0810178414741154</c:v>
                </c:pt>
                <c:pt idx="4">
                  <c:v>7.8982860354032036</c:v>
                </c:pt>
                <c:pt idx="5">
                  <c:v>6.3263534772702608</c:v>
                </c:pt>
                <c:pt idx="6">
                  <c:v>5.6772733907458814</c:v>
                </c:pt>
                <c:pt idx="7">
                  <c:v>4.8</c:v>
                </c:pt>
                <c:pt idx="8">
                  <c:v>5.71</c:v>
                </c:pt>
                <c:pt idx="9">
                  <c:v>4.28</c:v>
                </c:pt>
                <c:pt idx="10">
                  <c:v>6.49</c:v>
                </c:pt>
                <c:pt idx="11">
                  <c:v>7.38</c:v>
                </c:pt>
                <c:pt idx="12">
                  <c:v>8.5</c:v>
                </c:pt>
                <c:pt idx="13">
                  <c:v>6.13</c:v>
                </c:pt>
                <c:pt idx="14">
                  <c:v>7.76</c:v>
                </c:pt>
                <c:pt idx="15">
                  <c:v>4.6599999999999975</c:v>
                </c:pt>
                <c:pt idx="16">
                  <c:v>2.8369999999999975</c:v>
                </c:pt>
                <c:pt idx="17">
                  <c:v>3.4309999999999987</c:v>
                </c:pt>
                <c:pt idx="18">
                  <c:v>3.4559999999999977</c:v>
                </c:pt>
                <c:pt idx="19">
                  <c:v>3.966520165460186</c:v>
                </c:pt>
                <c:pt idx="20">
                  <c:v>3.66436203645506</c:v>
                </c:pt>
                <c:pt idx="21">
                  <c:v>2.8984866894951926</c:v>
                </c:pt>
                <c:pt idx="38" formatCode="General">
                  <c:v>2.4450486951434804</c:v>
                </c:pt>
                <c:pt idx="39" formatCode="General">
                  <c:v>2.9075100909202112</c:v>
                </c:pt>
                <c:pt idx="40" formatCode="General">
                  <c:v>3.3290441782968747</c:v>
                </c:pt>
                <c:pt idx="41" formatCode="General">
                  <c:v>2.3260674828306938</c:v>
                </c:pt>
                <c:pt idx="42" formatCode="General">
                  <c:v>2.4085077443785292</c:v>
                </c:pt>
                <c:pt idx="43" formatCode="General">
                  <c:v>2.5373884083079212</c:v>
                </c:pt>
                <c:pt idx="44" formatCode="General">
                  <c:v>2.7507663341101907</c:v>
                </c:pt>
                <c:pt idx="45" formatCode="General">
                  <c:v>1.7649269703392039</c:v>
                </c:pt>
                <c:pt idx="46" formatCode="General">
                  <c:v>1.8160518972885784</c:v>
                </c:pt>
                <c:pt idx="47" formatCode="General">
                  <c:v>1.9865695587254184</c:v>
                </c:pt>
                <c:pt idx="48" formatCode="General">
                  <c:v>1.545164236005083</c:v>
                </c:pt>
                <c:pt idx="49" formatCode="General">
                  <c:v>0.92177830172819464</c:v>
                </c:pt>
                <c:pt idx="50" formatCode="General">
                  <c:v>1.2219634160562594</c:v>
                </c:pt>
                <c:pt idx="51" formatCode="General">
                  <c:v>1.6578301077716875</c:v>
                </c:pt>
                <c:pt idx="52" formatCode="0.00">
                  <c:v>2.0757147427490463</c:v>
                </c:pt>
              </c:numCache>
            </c:numRef>
          </c:val>
        </c:ser>
        <c:marker val="1"/>
        <c:axId val="54391168"/>
        <c:axId val="54392704"/>
      </c:lineChart>
      <c:catAx>
        <c:axId val="5439116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54392704"/>
        <c:crosses val="autoZero"/>
        <c:auto val="1"/>
        <c:lblAlgn val="ctr"/>
        <c:lblOffset val="100"/>
      </c:catAx>
      <c:valAx>
        <c:axId val="54392704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US" sz="1400"/>
                  <a:t>ind./10 km</a:t>
                </a:r>
                <a:endParaRPr lang="ru-RU" sz="1400"/>
              </a:p>
            </c:rich>
          </c:tx>
          <c:layout>
            <c:manualLayout>
              <c:xMode val="edge"/>
              <c:yMode val="edge"/>
              <c:x val="2.7327314533612011E-2"/>
              <c:y val="2.1808787906662991E-2"/>
            </c:manualLayout>
          </c:layout>
        </c:title>
        <c:numFmt formatCode="#,##0.0" sourceLinked="0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54391168"/>
        <c:crosses val="autoZero"/>
        <c:crossBetween val="between"/>
      </c:valAx>
    </c:plotArea>
    <c:plotVisOnly val="1"/>
  </c:chart>
  <c:spPr>
    <a:ln>
      <a:solidFill>
        <a:schemeClr val="tx1"/>
      </a:solidFill>
    </a:ln>
  </c:sp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0.10569</cdr:x>
      <cdr:y>0.47727</cdr:y>
    </cdr:from>
    <cdr:to>
      <cdr:x>0.98245</cdr:x>
      <cdr:y>0.47727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flipV="1">
          <a:off x="928695" y="1500198"/>
          <a:ext cx="7704000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0400-3075-4C35-A9FD-1E69A8A819F3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2DC5-C016-45C4-875F-76D1A855F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0400-3075-4C35-A9FD-1E69A8A819F3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2DC5-C016-45C4-875F-76D1A855F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0400-3075-4C35-A9FD-1E69A8A819F3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2DC5-C016-45C4-875F-76D1A855F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0400-3075-4C35-A9FD-1E69A8A819F3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2DC5-C016-45C4-875F-76D1A855F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0400-3075-4C35-A9FD-1E69A8A819F3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2DC5-C016-45C4-875F-76D1A855F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0400-3075-4C35-A9FD-1E69A8A819F3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2DC5-C016-45C4-875F-76D1A855F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0400-3075-4C35-A9FD-1E69A8A819F3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2DC5-C016-45C4-875F-76D1A855F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0400-3075-4C35-A9FD-1E69A8A819F3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2DC5-C016-45C4-875F-76D1A855F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0400-3075-4C35-A9FD-1E69A8A819F3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2DC5-C016-45C4-875F-76D1A855F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0400-3075-4C35-A9FD-1E69A8A819F3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2DC5-C016-45C4-875F-76D1A855F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0400-3075-4C35-A9FD-1E69A8A819F3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32DC5-C016-45C4-875F-76D1A855F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E0400-3075-4C35-A9FD-1E69A8A819F3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32DC5-C016-45C4-875F-76D1A855F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32304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214290"/>
            <a:ext cx="81439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Применение критериев IUCN для оценки состояния популяций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Using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 criteria IUCN for an estimation </a:t>
            </a:r>
            <a:endParaRPr lang="en-US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condition of populations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4" y="6000768"/>
            <a:ext cx="4000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Мамонтов В.Н.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ИЭПС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УрО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РАН, Архангельск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807249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Выводы: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Применение критериев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IUCN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оправдано на уровне популяций, не зависи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от того, находится ли она целиком на территории региона или в нескольких регионах.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Популяции должна устанавливаться одна категория  во всех регионах, в которых она находится.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Внутри региона охранный статус может быть установлен для отдельных популяций, находящихся в неблагоприятных условиях.</a:t>
            </a:r>
          </a:p>
          <a:p>
            <a:pPr marL="342900" indent="-342900">
              <a:buAutoNum type="arabicPeriod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Conclusions: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Using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criteria IUCN is justified at level of populations, is not dependent on, whether there is it entirely in territory of region or in several regions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Population should have the identical status in all regions in which it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region the security status can be established for the separate populations which are in adverse conditions.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тяга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50"/>
            <a:ext cx="9144000" cy="682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3306" y="785794"/>
            <a:ext cx="4857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THANK YOU  </a:t>
            </a:r>
            <a:endParaRPr lang="en-US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   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ATTENTION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70" y="433388"/>
            <a:ext cx="9239250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70" y="400050"/>
            <a:ext cx="92202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0" y="285728"/>
          <a:ext cx="8786874" cy="2786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142843" y="3429000"/>
          <a:ext cx="8786875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86380" y="285728"/>
            <a:ext cx="3429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Criteria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D1 category VU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8780" y="3429000"/>
            <a:ext cx="3429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Criteria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D1 category  NT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9256" y="3661950"/>
            <a:ext cx="3429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Criteria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C2a(ii) category  VU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1538" y="1000104"/>
          <a:ext cx="7358115" cy="5429292"/>
        </p:xfrm>
        <a:graphic>
          <a:graphicData uri="http://schemas.openxmlformats.org/drawingml/2006/table">
            <a:tbl>
              <a:tblPr/>
              <a:tblGrid>
                <a:gridCol w="1714512"/>
                <a:gridCol w="1500198"/>
                <a:gridCol w="2143299"/>
                <a:gridCol w="2000106"/>
              </a:tblGrid>
              <a:tr h="4524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Region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Area, sq. km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Population, ind.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4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Alces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alces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Canis lupus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441">
                <a:tc>
                  <a:txBody>
                    <a:bodyPr/>
                    <a:lstStyle/>
                    <a:p>
                      <a:pPr marL="252000" algn="l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Arkhange'sk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996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(D1 -VU)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441">
                <a:tc>
                  <a:txBody>
                    <a:bodyPr/>
                    <a:lstStyle/>
                    <a:p>
                      <a:pPr marL="252000"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Vologda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145 700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623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(D1 - VU)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441">
                <a:tc>
                  <a:txBody>
                    <a:bodyPr/>
                    <a:lstStyle/>
                    <a:p>
                      <a:pPr marL="252000" algn="l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Karelija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180 500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495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(D1 -VU)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441">
                <a:tc>
                  <a:txBody>
                    <a:bodyPr/>
                    <a:lstStyle/>
                    <a:p>
                      <a:pPr marL="252000" algn="l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Komi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416 800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1150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(C2a(ii) - VU)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441">
                <a:tc>
                  <a:txBody>
                    <a:bodyPr/>
                    <a:lstStyle/>
                    <a:p>
                      <a:pPr marL="252000" algn="l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441">
                <a:tc>
                  <a:txBody>
                    <a:bodyPr/>
                    <a:lstStyle/>
                    <a:p>
                      <a:pPr marL="252000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Vladimir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29 084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718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(C2a(ii) – VU)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(D 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CR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441">
                <a:tc>
                  <a:txBody>
                    <a:bodyPr/>
                    <a:lstStyle/>
                    <a:p>
                      <a:pPr marL="252000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Ivanovo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21 437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552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(C2a(ii) – VU)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(D - EN)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441">
                <a:tc>
                  <a:txBody>
                    <a:bodyPr/>
                    <a:lstStyle/>
                    <a:p>
                      <a:pPr marL="252000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Kostroma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60 210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516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(C2a(ii) – NT)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(D - EN)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441">
                <a:tc>
                  <a:txBody>
                    <a:bodyPr/>
                    <a:lstStyle/>
                    <a:p>
                      <a:pPr marL="252000"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Moskow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47 000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624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(C2a(ii) – VU)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(D -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EN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441">
                <a:tc>
                  <a:txBody>
                    <a:bodyPr/>
                    <a:lstStyle/>
                    <a:p>
                      <a:pPr marL="252000"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Jaroclavl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'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36 200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14 008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(D - EN)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71670" y="357166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Criteria D1,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C2a(ii) category VU, EN, CR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500034" y="857232"/>
          <a:ext cx="8215370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57818" y="92867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Criteria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A2 category  NT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29290" y="21429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Criteria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A2 category  EN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3357562"/>
          <a:ext cx="9144000" cy="3500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0" y="214290"/>
          <a:ext cx="9144000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29322" y="342900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Criteria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A2 category  EN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>
            <a:grpSpLocks noChangeAspect="1"/>
          </p:cNvGrpSpPr>
          <p:nvPr/>
        </p:nvGrpSpPr>
        <p:grpSpPr>
          <a:xfrm>
            <a:off x="-2268000" y="-3087000"/>
            <a:ext cx="13828159" cy="10800000"/>
            <a:chOff x="181559" y="0"/>
            <a:chExt cx="8780881" cy="6858000"/>
          </a:xfrm>
        </p:grpSpPr>
        <p:pic>
          <p:nvPicPr>
            <p:cNvPr id="2" name="Рисунок 1" descr="Северо-запад Гугл.jpg"/>
            <p:cNvPicPr>
              <a:picLocks noChangeAspect="1"/>
            </p:cNvPicPr>
            <p:nvPr/>
          </p:nvPicPr>
          <p:blipFill>
            <a:blip r:embed="rId2" cstate="print">
              <a:lum bright="10000" contrast="30000"/>
            </a:blip>
            <a:stretch>
              <a:fillRect/>
            </a:stretch>
          </p:blipFill>
          <p:spPr>
            <a:xfrm>
              <a:off x="181559" y="0"/>
              <a:ext cx="8780881" cy="6858000"/>
            </a:xfrm>
            <a:prstGeom prst="rect">
              <a:avLst/>
            </a:prstGeom>
          </p:spPr>
        </p:pic>
        <p:grpSp>
          <p:nvGrpSpPr>
            <p:cNvPr id="3" name="Группа 2"/>
            <p:cNvGrpSpPr/>
            <p:nvPr/>
          </p:nvGrpSpPr>
          <p:grpSpPr>
            <a:xfrm>
              <a:off x="2681288" y="3000375"/>
              <a:ext cx="3414881" cy="3005138"/>
              <a:chOff x="2681288" y="3000375"/>
              <a:chExt cx="3414881" cy="3005138"/>
            </a:xfrm>
          </p:grpSpPr>
          <p:sp>
            <p:nvSpPr>
              <p:cNvPr id="4" name="Полилиния 3"/>
              <p:cNvSpPr/>
              <p:nvPr/>
            </p:nvSpPr>
            <p:spPr>
              <a:xfrm>
                <a:off x="2681288" y="3582709"/>
                <a:ext cx="3414881" cy="2422804"/>
              </a:xfrm>
              <a:custGeom>
                <a:avLst/>
                <a:gdLst>
                  <a:gd name="connsiteX0" fmla="*/ 200025 w 3414881"/>
                  <a:gd name="connsiteY0" fmla="*/ 417791 h 2422804"/>
                  <a:gd name="connsiteX1" fmla="*/ 128587 w 3414881"/>
                  <a:gd name="connsiteY1" fmla="*/ 560666 h 2422804"/>
                  <a:gd name="connsiteX2" fmla="*/ 0 w 3414881"/>
                  <a:gd name="connsiteY2" fmla="*/ 574954 h 2422804"/>
                  <a:gd name="connsiteX3" fmla="*/ 9525 w 3414881"/>
                  <a:gd name="connsiteY3" fmla="*/ 670204 h 2422804"/>
                  <a:gd name="connsiteX4" fmla="*/ 0 w 3414881"/>
                  <a:gd name="connsiteY4" fmla="*/ 760691 h 2422804"/>
                  <a:gd name="connsiteX5" fmla="*/ 42862 w 3414881"/>
                  <a:gd name="connsiteY5" fmla="*/ 784504 h 2422804"/>
                  <a:gd name="connsiteX6" fmla="*/ 0 w 3414881"/>
                  <a:gd name="connsiteY6" fmla="*/ 860704 h 2422804"/>
                  <a:gd name="connsiteX7" fmla="*/ 23812 w 3414881"/>
                  <a:gd name="connsiteY7" fmla="*/ 1027391 h 2422804"/>
                  <a:gd name="connsiteX8" fmla="*/ 128587 w 3414881"/>
                  <a:gd name="connsiteY8" fmla="*/ 1103591 h 2422804"/>
                  <a:gd name="connsiteX9" fmla="*/ 180975 w 3414881"/>
                  <a:gd name="connsiteY9" fmla="*/ 1103591 h 2422804"/>
                  <a:gd name="connsiteX10" fmla="*/ 247650 w 3414881"/>
                  <a:gd name="connsiteY10" fmla="*/ 1141691 h 2422804"/>
                  <a:gd name="connsiteX11" fmla="*/ 228600 w 3414881"/>
                  <a:gd name="connsiteY11" fmla="*/ 1275041 h 2422804"/>
                  <a:gd name="connsiteX12" fmla="*/ 152400 w 3414881"/>
                  <a:gd name="connsiteY12" fmla="*/ 1370291 h 2422804"/>
                  <a:gd name="connsiteX13" fmla="*/ 219075 w 3414881"/>
                  <a:gd name="connsiteY13" fmla="*/ 1375054 h 2422804"/>
                  <a:gd name="connsiteX14" fmla="*/ 242887 w 3414881"/>
                  <a:gd name="connsiteY14" fmla="*/ 1570316 h 2422804"/>
                  <a:gd name="connsiteX15" fmla="*/ 161925 w 3414881"/>
                  <a:gd name="connsiteY15" fmla="*/ 1708429 h 2422804"/>
                  <a:gd name="connsiteX16" fmla="*/ 138112 w 3414881"/>
                  <a:gd name="connsiteY16" fmla="*/ 1879879 h 2422804"/>
                  <a:gd name="connsiteX17" fmla="*/ 166687 w 3414881"/>
                  <a:gd name="connsiteY17" fmla="*/ 1984654 h 2422804"/>
                  <a:gd name="connsiteX18" fmla="*/ 223837 w 3414881"/>
                  <a:gd name="connsiteY18" fmla="*/ 2056091 h 2422804"/>
                  <a:gd name="connsiteX19" fmla="*/ 180975 w 3414881"/>
                  <a:gd name="connsiteY19" fmla="*/ 2108479 h 2422804"/>
                  <a:gd name="connsiteX20" fmla="*/ 180975 w 3414881"/>
                  <a:gd name="connsiteY20" fmla="*/ 2137054 h 2422804"/>
                  <a:gd name="connsiteX21" fmla="*/ 219075 w 3414881"/>
                  <a:gd name="connsiteY21" fmla="*/ 2151341 h 2422804"/>
                  <a:gd name="connsiteX22" fmla="*/ 228600 w 3414881"/>
                  <a:gd name="connsiteY22" fmla="*/ 2203729 h 2422804"/>
                  <a:gd name="connsiteX23" fmla="*/ 271462 w 3414881"/>
                  <a:gd name="connsiteY23" fmla="*/ 2237066 h 2422804"/>
                  <a:gd name="connsiteX24" fmla="*/ 280987 w 3414881"/>
                  <a:gd name="connsiteY24" fmla="*/ 2289454 h 2422804"/>
                  <a:gd name="connsiteX25" fmla="*/ 314325 w 3414881"/>
                  <a:gd name="connsiteY25" fmla="*/ 2298979 h 2422804"/>
                  <a:gd name="connsiteX26" fmla="*/ 361950 w 3414881"/>
                  <a:gd name="connsiteY26" fmla="*/ 2270404 h 2422804"/>
                  <a:gd name="connsiteX27" fmla="*/ 419100 w 3414881"/>
                  <a:gd name="connsiteY27" fmla="*/ 2341841 h 2422804"/>
                  <a:gd name="connsiteX28" fmla="*/ 442912 w 3414881"/>
                  <a:gd name="connsiteY28" fmla="*/ 2308504 h 2422804"/>
                  <a:gd name="connsiteX29" fmla="*/ 490537 w 3414881"/>
                  <a:gd name="connsiteY29" fmla="*/ 2327554 h 2422804"/>
                  <a:gd name="connsiteX30" fmla="*/ 581025 w 3414881"/>
                  <a:gd name="connsiteY30" fmla="*/ 2318029 h 2422804"/>
                  <a:gd name="connsiteX31" fmla="*/ 623887 w 3414881"/>
                  <a:gd name="connsiteY31" fmla="*/ 2365654 h 2422804"/>
                  <a:gd name="connsiteX32" fmla="*/ 733425 w 3414881"/>
                  <a:gd name="connsiteY32" fmla="*/ 2365654 h 2422804"/>
                  <a:gd name="connsiteX33" fmla="*/ 785812 w 3414881"/>
                  <a:gd name="connsiteY33" fmla="*/ 2318029 h 2422804"/>
                  <a:gd name="connsiteX34" fmla="*/ 828675 w 3414881"/>
                  <a:gd name="connsiteY34" fmla="*/ 2356129 h 2422804"/>
                  <a:gd name="connsiteX35" fmla="*/ 876300 w 3414881"/>
                  <a:gd name="connsiteY35" fmla="*/ 2332316 h 2422804"/>
                  <a:gd name="connsiteX36" fmla="*/ 885825 w 3414881"/>
                  <a:gd name="connsiteY36" fmla="*/ 2365654 h 2422804"/>
                  <a:gd name="connsiteX37" fmla="*/ 976312 w 3414881"/>
                  <a:gd name="connsiteY37" fmla="*/ 2422804 h 2422804"/>
                  <a:gd name="connsiteX38" fmla="*/ 1038225 w 3414881"/>
                  <a:gd name="connsiteY38" fmla="*/ 2413279 h 2422804"/>
                  <a:gd name="connsiteX39" fmla="*/ 1081087 w 3414881"/>
                  <a:gd name="connsiteY39" fmla="*/ 2289454 h 2422804"/>
                  <a:gd name="connsiteX40" fmla="*/ 1152525 w 3414881"/>
                  <a:gd name="connsiteY40" fmla="*/ 2298979 h 2422804"/>
                  <a:gd name="connsiteX41" fmla="*/ 1223962 w 3414881"/>
                  <a:gd name="connsiteY41" fmla="*/ 2275166 h 2422804"/>
                  <a:gd name="connsiteX42" fmla="*/ 1238250 w 3414881"/>
                  <a:gd name="connsiteY42" fmla="*/ 2318029 h 2422804"/>
                  <a:gd name="connsiteX43" fmla="*/ 1271587 w 3414881"/>
                  <a:gd name="connsiteY43" fmla="*/ 2327554 h 2422804"/>
                  <a:gd name="connsiteX44" fmla="*/ 1290637 w 3414881"/>
                  <a:gd name="connsiteY44" fmla="*/ 2356129 h 2422804"/>
                  <a:gd name="connsiteX45" fmla="*/ 1357312 w 3414881"/>
                  <a:gd name="connsiteY45" fmla="*/ 2379941 h 2422804"/>
                  <a:gd name="connsiteX46" fmla="*/ 1438275 w 3414881"/>
                  <a:gd name="connsiteY46" fmla="*/ 2313266 h 2422804"/>
                  <a:gd name="connsiteX47" fmla="*/ 1476375 w 3414881"/>
                  <a:gd name="connsiteY47" fmla="*/ 2346604 h 2422804"/>
                  <a:gd name="connsiteX48" fmla="*/ 1524000 w 3414881"/>
                  <a:gd name="connsiteY48" fmla="*/ 2422804 h 2422804"/>
                  <a:gd name="connsiteX49" fmla="*/ 1581150 w 3414881"/>
                  <a:gd name="connsiteY49" fmla="*/ 2379941 h 2422804"/>
                  <a:gd name="connsiteX50" fmla="*/ 1657350 w 3414881"/>
                  <a:gd name="connsiteY50" fmla="*/ 2413279 h 2422804"/>
                  <a:gd name="connsiteX51" fmla="*/ 1676400 w 3414881"/>
                  <a:gd name="connsiteY51" fmla="*/ 2365654 h 2422804"/>
                  <a:gd name="connsiteX52" fmla="*/ 1743075 w 3414881"/>
                  <a:gd name="connsiteY52" fmla="*/ 2346604 h 2422804"/>
                  <a:gd name="connsiteX53" fmla="*/ 1766887 w 3414881"/>
                  <a:gd name="connsiteY53" fmla="*/ 2246591 h 2422804"/>
                  <a:gd name="connsiteX54" fmla="*/ 1866900 w 3414881"/>
                  <a:gd name="connsiteY54" fmla="*/ 2241829 h 2422804"/>
                  <a:gd name="connsiteX55" fmla="*/ 1866900 w 3414881"/>
                  <a:gd name="connsiteY55" fmla="*/ 2294216 h 2422804"/>
                  <a:gd name="connsiteX56" fmla="*/ 2171700 w 3414881"/>
                  <a:gd name="connsiteY56" fmla="*/ 2370416 h 2422804"/>
                  <a:gd name="connsiteX57" fmla="*/ 2209800 w 3414881"/>
                  <a:gd name="connsiteY57" fmla="*/ 2179916 h 2422804"/>
                  <a:gd name="connsiteX58" fmla="*/ 2333625 w 3414881"/>
                  <a:gd name="connsiteY58" fmla="*/ 2198966 h 2422804"/>
                  <a:gd name="connsiteX59" fmla="*/ 2324100 w 3414881"/>
                  <a:gd name="connsiteY59" fmla="*/ 2294216 h 2422804"/>
                  <a:gd name="connsiteX60" fmla="*/ 2481262 w 3414881"/>
                  <a:gd name="connsiteY60" fmla="*/ 2327554 h 2422804"/>
                  <a:gd name="connsiteX61" fmla="*/ 2538412 w 3414881"/>
                  <a:gd name="connsiteY61" fmla="*/ 2279929 h 2422804"/>
                  <a:gd name="connsiteX62" fmla="*/ 2547937 w 3414881"/>
                  <a:gd name="connsiteY62" fmla="*/ 2322791 h 2422804"/>
                  <a:gd name="connsiteX63" fmla="*/ 2619375 w 3414881"/>
                  <a:gd name="connsiteY63" fmla="*/ 2337079 h 2422804"/>
                  <a:gd name="connsiteX64" fmla="*/ 2628900 w 3414881"/>
                  <a:gd name="connsiteY64" fmla="*/ 2379941 h 2422804"/>
                  <a:gd name="connsiteX65" fmla="*/ 2700337 w 3414881"/>
                  <a:gd name="connsiteY65" fmla="*/ 2408516 h 2422804"/>
                  <a:gd name="connsiteX66" fmla="*/ 2733675 w 3414881"/>
                  <a:gd name="connsiteY66" fmla="*/ 2279929 h 2422804"/>
                  <a:gd name="connsiteX67" fmla="*/ 2952750 w 3414881"/>
                  <a:gd name="connsiteY67" fmla="*/ 2308504 h 2422804"/>
                  <a:gd name="connsiteX68" fmla="*/ 2962275 w 3414881"/>
                  <a:gd name="connsiteY68" fmla="*/ 2379941 h 2422804"/>
                  <a:gd name="connsiteX69" fmla="*/ 3100387 w 3414881"/>
                  <a:gd name="connsiteY69" fmla="*/ 2413279 h 2422804"/>
                  <a:gd name="connsiteX70" fmla="*/ 3105150 w 3414881"/>
                  <a:gd name="connsiteY70" fmla="*/ 2298979 h 2422804"/>
                  <a:gd name="connsiteX71" fmla="*/ 3281362 w 3414881"/>
                  <a:gd name="connsiteY71" fmla="*/ 2198966 h 2422804"/>
                  <a:gd name="connsiteX72" fmla="*/ 3328987 w 3414881"/>
                  <a:gd name="connsiteY72" fmla="*/ 2208491 h 2422804"/>
                  <a:gd name="connsiteX73" fmla="*/ 3362325 w 3414881"/>
                  <a:gd name="connsiteY73" fmla="*/ 1941791 h 2422804"/>
                  <a:gd name="connsiteX74" fmla="*/ 3238500 w 3414881"/>
                  <a:gd name="connsiteY74" fmla="*/ 1913216 h 2422804"/>
                  <a:gd name="connsiteX75" fmla="*/ 3271837 w 3414881"/>
                  <a:gd name="connsiteY75" fmla="*/ 1641754 h 2422804"/>
                  <a:gd name="connsiteX76" fmla="*/ 3305175 w 3414881"/>
                  <a:gd name="connsiteY76" fmla="*/ 1636991 h 2422804"/>
                  <a:gd name="connsiteX77" fmla="*/ 3333750 w 3414881"/>
                  <a:gd name="connsiteY77" fmla="*/ 1275041 h 2422804"/>
                  <a:gd name="connsiteX78" fmla="*/ 3114675 w 3414881"/>
                  <a:gd name="connsiteY78" fmla="*/ 1208366 h 2422804"/>
                  <a:gd name="connsiteX79" fmla="*/ 3095625 w 3414881"/>
                  <a:gd name="connsiteY79" fmla="*/ 1317904 h 2422804"/>
                  <a:gd name="connsiteX80" fmla="*/ 3005137 w 3414881"/>
                  <a:gd name="connsiteY80" fmla="*/ 1294091 h 2422804"/>
                  <a:gd name="connsiteX81" fmla="*/ 3014662 w 3414881"/>
                  <a:gd name="connsiteY81" fmla="*/ 1536979 h 2422804"/>
                  <a:gd name="connsiteX82" fmla="*/ 2838450 w 3414881"/>
                  <a:gd name="connsiteY82" fmla="*/ 1527454 h 2422804"/>
                  <a:gd name="connsiteX83" fmla="*/ 2833687 w 3414881"/>
                  <a:gd name="connsiteY83" fmla="*/ 1613179 h 2422804"/>
                  <a:gd name="connsiteX84" fmla="*/ 2762250 w 3414881"/>
                  <a:gd name="connsiteY84" fmla="*/ 1603654 h 2422804"/>
                  <a:gd name="connsiteX85" fmla="*/ 2767012 w 3414881"/>
                  <a:gd name="connsiteY85" fmla="*/ 1517929 h 2422804"/>
                  <a:gd name="connsiteX86" fmla="*/ 2724150 w 3414881"/>
                  <a:gd name="connsiteY86" fmla="*/ 1513166 h 2422804"/>
                  <a:gd name="connsiteX87" fmla="*/ 2719387 w 3414881"/>
                  <a:gd name="connsiteY87" fmla="*/ 1322666 h 2422804"/>
                  <a:gd name="connsiteX88" fmla="*/ 2681287 w 3414881"/>
                  <a:gd name="connsiteY88" fmla="*/ 1236941 h 2422804"/>
                  <a:gd name="connsiteX89" fmla="*/ 2757487 w 3414881"/>
                  <a:gd name="connsiteY89" fmla="*/ 1160741 h 2422804"/>
                  <a:gd name="connsiteX90" fmla="*/ 2786062 w 3414881"/>
                  <a:gd name="connsiteY90" fmla="*/ 1055966 h 2422804"/>
                  <a:gd name="connsiteX91" fmla="*/ 2676525 w 3414881"/>
                  <a:gd name="connsiteY91" fmla="*/ 998816 h 2422804"/>
                  <a:gd name="connsiteX92" fmla="*/ 2647950 w 3414881"/>
                  <a:gd name="connsiteY92" fmla="*/ 903566 h 2422804"/>
                  <a:gd name="connsiteX93" fmla="*/ 2657475 w 3414881"/>
                  <a:gd name="connsiteY93" fmla="*/ 832129 h 2422804"/>
                  <a:gd name="connsiteX94" fmla="*/ 2538412 w 3414881"/>
                  <a:gd name="connsiteY94" fmla="*/ 684491 h 2422804"/>
                  <a:gd name="connsiteX95" fmla="*/ 2338387 w 3414881"/>
                  <a:gd name="connsiteY95" fmla="*/ 594004 h 2422804"/>
                  <a:gd name="connsiteX96" fmla="*/ 2276475 w 3414881"/>
                  <a:gd name="connsiteY96" fmla="*/ 498754 h 2422804"/>
                  <a:gd name="connsiteX97" fmla="*/ 2357437 w 3414881"/>
                  <a:gd name="connsiteY97" fmla="*/ 441604 h 2422804"/>
                  <a:gd name="connsiteX98" fmla="*/ 2490787 w 3414881"/>
                  <a:gd name="connsiteY98" fmla="*/ 465416 h 2422804"/>
                  <a:gd name="connsiteX99" fmla="*/ 2643187 w 3414881"/>
                  <a:gd name="connsiteY99" fmla="*/ 422554 h 2422804"/>
                  <a:gd name="connsiteX100" fmla="*/ 2900362 w 3414881"/>
                  <a:gd name="connsiteY100" fmla="*/ 432079 h 2422804"/>
                  <a:gd name="connsiteX101" fmla="*/ 2924175 w 3414881"/>
                  <a:gd name="connsiteY101" fmla="*/ 484466 h 2422804"/>
                  <a:gd name="connsiteX102" fmla="*/ 2981325 w 3414881"/>
                  <a:gd name="connsiteY102" fmla="*/ 498754 h 2422804"/>
                  <a:gd name="connsiteX103" fmla="*/ 3005137 w 3414881"/>
                  <a:gd name="connsiteY103" fmla="*/ 422554 h 2422804"/>
                  <a:gd name="connsiteX104" fmla="*/ 3076575 w 3414881"/>
                  <a:gd name="connsiteY104" fmla="*/ 436841 h 2422804"/>
                  <a:gd name="connsiteX105" fmla="*/ 3090862 w 3414881"/>
                  <a:gd name="connsiteY105" fmla="*/ 365404 h 2422804"/>
                  <a:gd name="connsiteX106" fmla="*/ 3214687 w 3414881"/>
                  <a:gd name="connsiteY106" fmla="*/ 389216 h 2422804"/>
                  <a:gd name="connsiteX107" fmla="*/ 3224212 w 3414881"/>
                  <a:gd name="connsiteY107" fmla="*/ 308254 h 2422804"/>
                  <a:gd name="connsiteX108" fmla="*/ 3400425 w 3414881"/>
                  <a:gd name="connsiteY108" fmla="*/ 336829 h 2422804"/>
                  <a:gd name="connsiteX109" fmla="*/ 3414712 w 3414881"/>
                  <a:gd name="connsiteY109" fmla="*/ 198716 h 2422804"/>
                  <a:gd name="connsiteX110" fmla="*/ 3357562 w 3414881"/>
                  <a:gd name="connsiteY110" fmla="*/ 179666 h 2422804"/>
                  <a:gd name="connsiteX111" fmla="*/ 3224212 w 3414881"/>
                  <a:gd name="connsiteY111" fmla="*/ 8216 h 2422804"/>
                  <a:gd name="connsiteX112" fmla="*/ 3228975 w 3414881"/>
                  <a:gd name="connsiteY112" fmla="*/ 41554 h 2422804"/>
                  <a:gd name="connsiteX113" fmla="*/ 3228975 w 3414881"/>
                  <a:gd name="connsiteY113" fmla="*/ 32029 h 2422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</a:cxnLst>
                <a:rect l="l" t="t" r="r" b="b"/>
                <a:pathLst>
                  <a:path w="3414881" h="2422804">
                    <a:moveTo>
                      <a:pt x="200025" y="417791"/>
                    </a:moveTo>
                    <a:lnTo>
                      <a:pt x="128587" y="560666"/>
                    </a:lnTo>
                    <a:lnTo>
                      <a:pt x="0" y="574954"/>
                    </a:lnTo>
                    <a:lnTo>
                      <a:pt x="9525" y="670204"/>
                    </a:lnTo>
                    <a:lnTo>
                      <a:pt x="0" y="760691"/>
                    </a:lnTo>
                    <a:lnTo>
                      <a:pt x="42862" y="784504"/>
                    </a:lnTo>
                    <a:lnTo>
                      <a:pt x="0" y="860704"/>
                    </a:lnTo>
                    <a:lnTo>
                      <a:pt x="23812" y="1027391"/>
                    </a:lnTo>
                    <a:lnTo>
                      <a:pt x="128587" y="1103591"/>
                    </a:lnTo>
                    <a:lnTo>
                      <a:pt x="180975" y="1103591"/>
                    </a:lnTo>
                    <a:lnTo>
                      <a:pt x="247650" y="1141691"/>
                    </a:lnTo>
                    <a:lnTo>
                      <a:pt x="228600" y="1275041"/>
                    </a:lnTo>
                    <a:cubicBezTo>
                      <a:pt x="155857" y="1376881"/>
                      <a:pt x="186128" y="1404026"/>
                      <a:pt x="152400" y="1370291"/>
                    </a:cubicBezTo>
                    <a:lnTo>
                      <a:pt x="219075" y="1375054"/>
                    </a:lnTo>
                    <a:lnTo>
                      <a:pt x="242887" y="1570316"/>
                    </a:lnTo>
                    <a:lnTo>
                      <a:pt x="161925" y="1708429"/>
                    </a:lnTo>
                    <a:lnTo>
                      <a:pt x="138112" y="1879879"/>
                    </a:lnTo>
                    <a:lnTo>
                      <a:pt x="166687" y="1984654"/>
                    </a:lnTo>
                    <a:lnTo>
                      <a:pt x="223837" y="2056091"/>
                    </a:lnTo>
                    <a:lnTo>
                      <a:pt x="180975" y="2108479"/>
                    </a:lnTo>
                    <a:lnTo>
                      <a:pt x="180975" y="2137054"/>
                    </a:lnTo>
                    <a:lnTo>
                      <a:pt x="219075" y="2151341"/>
                    </a:lnTo>
                    <a:lnTo>
                      <a:pt x="228600" y="2203729"/>
                    </a:lnTo>
                    <a:lnTo>
                      <a:pt x="271462" y="2237066"/>
                    </a:lnTo>
                    <a:lnTo>
                      <a:pt x="280987" y="2289454"/>
                    </a:lnTo>
                    <a:lnTo>
                      <a:pt x="314325" y="2298979"/>
                    </a:lnTo>
                    <a:lnTo>
                      <a:pt x="361950" y="2270404"/>
                    </a:lnTo>
                    <a:lnTo>
                      <a:pt x="419100" y="2341841"/>
                    </a:lnTo>
                    <a:lnTo>
                      <a:pt x="442912" y="2308504"/>
                    </a:lnTo>
                    <a:lnTo>
                      <a:pt x="490537" y="2327554"/>
                    </a:lnTo>
                    <a:lnTo>
                      <a:pt x="581025" y="2318029"/>
                    </a:lnTo>
                    <a:lnTo>
                      <a:pt x="623887" y="2365654"/>
                    </a:lnTo>
                    <a:lnTo>
                      <a:pt x="733425" y="2365654"/>
                    </a:lnTo>
                    <a:lnTo>
                      <a:pt x="785812" y="2318029"/>
                    </a:lnTo>
                    <a:lnTo>
                      <a:pt x="828675" y="2356129"/>
                    </a:lnTo>
                    <a:lnTo>
                      <a:pt x="876300" y="2332316"/>
                    </a:lnTo>
                    <a:lnTo>
                      <a:pt x="885825" y="2365654"/>
                    </a:lnTo>
                    <a:lnTo>
                      <a:pt x="976312" y="2422804"/>
                    </a:lnTo>
                    <a:lnTo>
                      <a:pt x="1038225" y="2413279"/>
                    </a:lnTo>
                    <a:lnTo>
                      <a:pt x="1081087" y="2289454"/>
                    </a:lnTo>
                    <a:lnTo>
                      <a:pt x="1152525" y="2298979"/>
                    </a:lnTo>
                    <a:lnTo>
                      <a:pt x="1223962" y="2275166"/>
                    </a:lnTo>
                    <a:lnTo>
                      <a:pt x="1238250" y="2318029"/>
                    </a:lnTo>
                    <a:lnTo>
                      <a:pt x="1271587" y="2327554"/>
                    </a:lnTo>
                    <a:lnTo>
                      <a:pt x="1290637" y="2356129"/>
                    </a:lnTo>
                    <a:lnTo>
                      <a:pt x="1357312" y="2379941"/>
                    </a:lnTo>
                    <a:lnTo>
                      <a:pt x="1438275" y="2313266"/>
                    </a:lnTo>
                    <a:lnTo>
                      <a:pt x="1476375" y="2346604"/>
                    </a:lnTo>
                    <a:lnTo>
                      <a:pt x="1524000" y="2422804"/>
                    </a:lnTo>
                    <a:lnTo>
                      <a:pt x="1581150" y="2379941"/>
                    </a:lnTo>
                    <a:lnTo>
                      <a:pt x="1657350" y="2413279"/>
                    </a:lnTo>
                    <a:lnTo>
                      <a:pt x="1676400" y="2365654"/>
                    </a:lnTo>
                    <a:lnTo>
                      <a:pt x="1743075" y="2346604"/>
                    </a:lnTo>
                    <a:lnTo>
                      <a:pt x="1766887" y="2246591"/>
                    </a:lnTo>
                    <a:lnTo>
                      <a:pt x="1866900" y="2241829"/>
                    </a:lnTo>
                    <a:lnTo>
                      <a:pt x="1866900" y="2294216"/>
                    </a:lnTo>
                    <a:lnTo>
                      <a:pt x="2171700" y="2370416"/>
                    </a:lnTo>
                    <a:lnTo>
                      <a:pt x="2209800" y="2179916"/>
                    </a:lnTo>
                    <a:lnTo>
                      <a:pt x="2333625" y="2198966"/>
                    </a:lnTo>
                    <a:lnTo>
                      <a:pt x="2324100" y="2294216"/>
                    </a:lnTo>
                    <a:lnTo>
                      <a:pt x="2481262" y="2327554"/>
                    </a:lnTo>
                    <a:lnTo>
                      <a:pt x="2538412" y="2279929"/>
                    </a:lnTo>
                    <a:lnTo>
                      <a:pt x="2547937" y="2322791"/>
                    </a:lnTo>
                    <a:lnTo>
                      <a:pt x="2619375" y="2337079"/>
                    </a:lnTo>
                    <a:lnTo>
                      <a:pt x="2628900" y="2379941"/>
                    </a:lnTo>
                    <a:lnTo>
                      <a:pt x="2700337" y="2408516"/>
                    </a:lnTo>
                    <a:lnTo>
                      <a:pt x="2733675" y="2279929"/>
                    </a:lnTo>
                    <a:lnTo>
                      <a:pt x="2952750" y="2308504"/>
                    </a:lnTo>
                    <a:lnTo>
                      <a:pt x="2962275" y="2379941"/>
                    </a:lnTo>
                    <a:cubicBezTo>
                      <a:pt x="3097165" y="2413664"/>
                      <a:pt x="3049807" y="2413279"/>
                      <a:pt x="3100387" y="2413279"/>
                    </a:cubicBezTo>
                    <a:lnTo>
                      <a:pt x="3105150" y="2298979"/>
                    </a:lnTo>
                    <a:lnTo>
                      <a:pt x="3281362" y="2198966"/>
                    </a:lnTo>
                    <a:lnTo>
                      <a:pt x="3328987" y="2208491"/>
                    </a:lnTo>
                    <a:lnTo>
                      <a:pt x="3362325" y="1941791"/>
                    </a:lnTo>
                    <a:lnTo>
                      <a:pt x="3238500" y="1913216"/>
                    </a:lnTo>
                    <a:lnTo>
                      <a:pt x="3271837" y="1641754"/>
                    </a:lnTo>
                    <a:lnTo>
                      <a:pt x="3305175" y="1636991"/>
                    </a:lnTo>
                    <a:lnTo>
                      <a:pt x="3333750" y="1275041"/>
                    </a:lnTo>
                    <a:lnTo>
                      <a:pt x="3114675" y="1208366"/>
                    </a:lnTo>
                    <a:lnTo>
                      <a:pt x="3095625" y="1317904"/>
                    </a:lnTo>
                    <a:lnTo>
                      <a:pt x="3005137" y="1294091"/>
                    </a:lnTo>
                    <a:lnTo>
                      <a:pt x="3014662" y="1536979"/>
                    </a:lnTo>
                    <a:lnTo>
                      <a:pt x="2838450" y="1527454"/>
                    </a:lnTo>
                    <a:lnTo>
                      <a:pt x="2833687" y="1613179"/>
                    </a:lnTo>
                    <a:lnTo>
                      <a:pt x="2762250" y="1603654"/>
                    </a:lnTo>
                    <a:lnTo>
                      <a:pt x="2767012" y="1517929"/>
                    </a:lnTo>
                    <a:lnTo>
                      <a:pt x="2724150" y="1513166"/>
                    </a:lnTo>
                    <a:lnTo>
                      <a:pt x="2719387" y="1322666"/>
                    </a:lnTo>
                    <a:cubicBezTo>
                      <a:pt x="2680671" y="1230716"/>
                      <a:pt x="2681287" y="1199452"/>
                      <a:pt x="2681287" y="1236941"/>
                    </a:cubicBezTo>
                    <a:lnTo>
                      <a:pt x="2757487" y="1160741"/>
                    </a:lnTo>
                    <a:lnTo>
                      <a:pt x="2786062" y="1055966"/>
                    </a:lnTo>
                    <a:lnTo>
                      <a:pt x="2676525" y="998816"/>
                    </a:lnTo>
                    <a:lnTo>
                      <a:pt x="2647950" y="903566"/>
                    </a:lnTo>
                    <a:lnTo>
                      <a:pt x="2657475" y="832129"/>
                    </a:lnTo>
                    <a:lnTo>
                      <a:pt x="2538412" y="684491"/>
                    </a:lnTo>
                    <a:lnTo>
                      <a:pt x="2338387" y="594004"/>
                    </a:lnTo>
                    <a:lnTo>
                      <a:pt x="2276475" y="498754"/>
                    </a:lnTo>
                    <a:lnTo>
                      <a:pt x="2357437" y="441604"/>
                    </a:lnTo>
                    <a:lnTo>
                      <a:pt x="2490787" y="465416"/>
                    </a:lnTo>
                    <a:lnTo>
                      <a:pt x="2643187" y="422554"/>
                    </a:lnTo>
                    <a:lnTo>
                      <a:pt x="2900362" y="432079"/>
                    </a:lnTo>
                    <a:lnTo>
                      <a:pt x="2924175" y="484466"/>
                    </a:lnTo>
                    <a:lnTo>
                      <a:pt x="2981325" y="498754"/>
                    </a:lnTo>
                    <a:lnTo>
                      <a:pt x="3005137" y="422554"/>
                    </a:lnTo>
                    <a:lnTo>
                      <a:pt x="3076575" y="436841"/>
                    </a:lnTo>
                    <a:lnTo>
                      <a:pt x="3090862" y="365404"/>
                    </a:lnTo>
                    <a:lnTo>
                      <a:pt x="3214687" y="389216"/>
                    </a:lnTo>
                    <a:lnTo>
                      <a:pt x="3224212" y="308254"/>
                    </a:lnTo>
                    <a:lnTo>
                      <a:pt x="3400425" y="336829"/>
                    </a:lnTo>
                    <a:cubicBezTo>
                      <a:pt x="3414881" y="201900"/>
                      <a:pt x="3414712" y="248183"/>
                      <a:pt x="3414712" y="198716"/>
                    </a:cubicBezTo>
                    <a:lnTo>
                      <a:pt x="3357562" y="179666"/>
                    </a:lnTo>
                    <a:cubicBezTo>
                      <a:pt x="3313112" y="122516"/>
                      <a:pt x="3273547" y="61206"/>
                      <a:pt x="3224212" y="8216"/>
                    </a:cubicBezTo>
                    <a:cubicBezTo>
                      <a:pt x="3216563" y="0"/>
                      <a:pt x="3226773" y="30547"/>
                      <a:pt x="3228975" y="41554"/>
                    </a:cubicBezTo>
                    <a:cubicBezTo>
                      <a:pt x="3229598" y="44667"/>
                      <a:pt x="3228975" y="35204"/>
                      <a:pt x="3228975" y="32029"/>
                    </a:cubicBez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Полилиния 4"/>
              <p:cNvSpPr/>
              <p:nvPr/>
            </p:nvSpPr>
            <p:spPr>
              <a:xfrm>
                <a:off x="4743450" y="3000375"/>
                <a:ext cx="1166813" cy="595313"/>
              </a:xfrm>
              <a:custGeom>
                <a:avLst/>
                <a:gdLst>
                  <a:gd name="connsiteX0" fmla="*/ 1166813 w 1166813"/>
                  <a:gd name="connsiteY0" fmla="*/ 595313 h 595313"/>
                  <a:gd name="connsiteX1" fmla="*/ 1133475 w 1166813"/>
                  <a:gd name="connsiteY1" fmla="*/ 542925 h 595313"/>
                  <a:gd name="connsiteX2" fmla="*/ 1014413 w 1166813"/>
                  <a:gd name="connsiteY2" fmla="*/ 561975 h 595313"/>
                  <a:gd name="connsiteX3" fmla="*/ 962025 w 1166813"/>
                  <a:gd name="connsiteY3" fmla="*/ 166688 h 595313"/>
                  <a:gd name="connsiteX4" fmla="*/ 776288 w 1166813"/>
                  <a:gd name="connsiteY4" fmla="*/ 152400 h 595313"/>
                  <a:gd name="connsiteX5" fmla="*/ 771525 w 1166813"/>
                  <a:gd name="connsiteY5" fmla="*/ 200025 h 595313"/>
                  <a:gd name="connsiteX6" fmla="*/ 733425 w 1166813"/>
                  <a:gd name="connsiteY6" fmla="*/ 185738 h 595313"/>
                  <a:gd name="connsiteX7" fmla="*/ 719138 w 1166813"/>
                  <a:gd name="connsiteY7" fmla="*/ 266700 h 595313"/>
                  <a:gd name="connsiteX8" fmla="*/ 733425 w 1166813"/>
                  <a:gd name="connsiteY8" fmla="*/ 280988 h 595313"/>
                  <a:gd name="connsiteX9" fmla="*/ 576263 w 1166813"/>
                  <a:gd name="connsiteY9" fmla="*/ 300038 h 595313"/>
                  <a:gd name="connsiteX10" fmla="*/ 452438 w 1166813"/>
                  <a:gd name="connsiteY10" fmla="*/ 209550 h 595313"/>
                  <a:gd name="connsiteX11" fmla="*/ 280988 w 1166813"/>
                  <a:gd name="connsiteY11" fmla="*/ 171450 h 595313"/>
                  <a:gd name="connsiteX12" fmla="*/ 133350 w 1166813"/>
                  <a:gd name="connsiteY12" fmla="*/ 100013 h 595313"/>
                  <a:gd name="connsiteX13" fmla="*/ 0 w 1166813"/>
                  <a:gd name="connsiteY13" fmla="*/ 0 h 595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66813" h="595313">
                    <a:moveTo>
                      <a:pt x="1166813" y="595313"/>
                    </a:moveTo>
                    <a:lnTo>
                      <a:pt x="1133475" y="542925"/>
                    </a:lnTo>
                    <a:lnTo>
                      <a:pt x="1014413" y="561975"/>
                    </a:lnTo>
                    <a:lnTo>
                      <a:pt x="962025" y="166688"/>
                    </a:lnTo>
                    <a:lnTo>
                      <a:pt x="776288" y="152400"/>
                    </a:lnTo>
                    <a:lnTo>
                      <a:pt x="771525" y="200025"/>
                    </a:lnTo>
                    <a:lnTo>
                      <a:pt x="733425" y="185738"/>
                    </a:lnTo>
                    <a:lnTo>
                      <a:pt x="719138" y="266700"/>
                    </a:lnTo>
                    <a:lnTo>
                      <a:pt x="733425" y="280988"/>
                    </a:lnTo>
                    <a:lnTo>
                      <a:pt x="576263" y="300038"/>
                    </a:lnTo>
                    <a:lnTo>
                      <a:pt x="452438" y="209550"/>
                    </a:lnTo>
                    <a:lnTo>
                      <a:pt x="280988" y="171450"/>
                    </a:lnTo>
                    <a:lnTo>
                      <a:pt x="133350" y="100013"/>
                    </a:lnTo>
                    <a:lnTo>
                      <a:pt x="0" y="0"/>
                    </a:ln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7" name="Полилиния 6"/>
          <p:cNvSpPr/>
          <p:nvPr/>
        </p:nvSpPr>
        <p:spPr>
          <a:xfrm>
            <a:off x="1647825" y="3209925"/>
            <a:ext cx="409575" cy="1714500"/>
          </a:xfrm>
          <a:custGeom>
            <a:avLst/>
            <a:gdLst>
              <a:gd name="connsiteX0" fmla="*/ 333375 w 409575"/>
              <a:gd name="connsiteY0" fmla="*/ 0 h 1714500"/>
              <a:gd name="connsiteX1" fmla="*/ 238125 w 409575"/>
              <a:gd name="connsiteY1" fmla="*/ 228600 h 1714500"/>
              <a:gd name="connsiteX2" fmla="*/ 47625 w 409575"/>
              <a:gd name="connsiteY2" fmla="*/ 247650 h 1714500"/>
              <a:gd name="connsiteX3" fmla="*/ 28575 w 409575"/>
              <a:gd name="connsiteY3" fmla="*/ 390525 h 1714500"/>
              <a:gd name="connsiteX4" fmla="*/ 0 w 409575"/>
              <a:gd name="connsiteY4" fmla="*/ 495300 h 1714500"/>
              <a:gd name="connsiteX5" fmla="*/ 66675 w 409575"/>
              <a:gd name="connsiteY5" fmla="*/ 542925 h 1714500"/>
              <a:gd name="connsiteX6" fmla="*/ 28575 w 409575"/>
              <a:gd name="connsiteY6" fmla="*/ 676275 h 1714500"/>
              <a:gd name="connsiteX7" fmla="*/ 66675 w 409575"/>
              <a:gd name="connsiteY7" fmla="*/ 923925 h 1714500"/>
              <a:gd name="connsiteX8" fmla="*/ 180975 w 409575"/>
              <a:gd name="connsiteY8" fmla="*/ 1038225 h 1714500"/>
              <a:gd name="connsiteX9" fmla="*/ 285750 w 409575"/>
              <a:gd name="connsiteY9" fmla="*/ 1028700 h 1714500"/>
              <a:gd name="connsiteX10" fmla="*/ 390525 w 409575"/>
              <a:gd name="connsiteY10" fmla="*/ 1114425 h 1714500"/>
              <a:gd name="connsiteX11" fmla="*/ 381000 w 409575"/>
              <a:gd name="connsiteY11" fmla="*/ 1400175 h 1714500"/>
              <a:gd name="connsiteX12" fmla="*/ 314325 w 409575"/>
              <a:gd name="connsiteY12" fmla="*/ 1485900 h 1714500"/>
              <a:gd name="connsiteX13" fmla="*/ 400050 w 409575"/>
              <a:gd name="connsiteY13" fmla="*/ 1495425 h 1714500"/>
              <a:gd name="connsiteX14" fmla="*/ 409575 w 409575"/>
              <a:gd name="connsiteY14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9575" h="1714500">
                <a:moveTo>
                  <a:pt x="333375" y="0"/>
                </a:moveTo>
                <a:lnTo>
                  <a:pt x="238125" y="228600"/>
                </a:lnTo>
                <a:lnTo>
                  <a:pt x="47625" y="247650"/>
                </a:lnTo>
                <a:lnTo>
                  <a:pt x="28575" y="390525"/>
                </a:lnTo>
                <a:lnTo>
                  <a:pt x="0" y="495300"/>
                </a:lnTo>
                <a:lnTo>
                  <a:pt x="66675" y="542925"/>
                </a:lnTo>
                <a:lnTo>
                  <a:pt x="28575" y="676275"/>
                </a:lnTo>
                <a:lnTo>
                  <a:pt x="66675" y="923925"/>
                </a:lnTo>
                <a:lnTo>
                  <a:pt x="180975" y="1038225"/>
                </a:lnTo>
                <a:lnTo>
                  <a:pt x="285750" y="1028700"/>
                </a:lnTo>
                <a:lnTo>
                  <a:pt x="390525" y="1114425"/>
                </a:lnTo>
                <a:lnTo>
                  <a:pt x="381000" y="1400175"/>
                </a:lnTo>
                <a:lnTo>
                  <a:pt x="314325" y="1485900"/>
                </a:lnTo>
                <a:lnTo>
                  <a:pt x="400050" y="1495425"/>
                </a:lnTo>
                <a:lnTo>
                  <a:pt x="409575" y="171450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1990725" y="2705100"/>
            <a:ext cx="4219575" cy="715072"/>
          </a:xfrm>
          <a:custGeom>
            <a:avLst/>
            <a:gdLst>
              <a:gd name="connsiteX0" fmla="*/ 0 w 4219575"/>
              <a:gd name="connsiteY0" fmla="*/ 533400 h 715072"/>
              <a:gd name="connsiteX1" fmla="*/ 200025 w 4219575"/>
              <a:gd name="connsiteY1" fmla="*/ 600075 h 715072"/>
              <a:gd name="connsiteX2" fmla="*/ 219075 w 4219575"/>
              <a:gd name="connsiteY2" fmla="*/ 666750 h 715072"/>
              <a:gd name="connsiteX3" fmla="*/ 323850 w 4219575"/>
              <a:gd name="connsiteY3" fmla="*/ 704850 h 715072"/>
              <a:gd name="connsiteX4" fmla="*/ 400050 w 4219575"/>
              <a:gd name="connsiteY4" fmla="*/ 628650 h 715072"/>
              <a:gd name="connsiteX5" fmla="*/ 504825 w 4219575"/>
              <a:gd name="connsiteY5" fmla="*/ 628650 h 715072"/>
              <a:gd name="connsiteX6" fmla="*/ 552450 w 4219575"/>
              <a:gd name="connsiteY6" fmla="*/ 542925 h 715072"/>
              <a:gd name="connsiteX7" fmla="*/ 542925 w 4219575"/>
              <a:gd name="connsiteY7" fmla="*/ 381000 h 715072"/>
              <a:gd name="connsiteX8" fmla="*/ 571500 w 4219575"/>
              <a:gd name="connsiteY8" fmla="*/ 304800 h 715072"/>
              <a:gd name="connsiteX9" fmla="*/ 657225 w 4219575"/>
              <a:gd name="connsiteY9" fmla="*/ 152400 h 715072"/>
              <a:gd name="connsiteX10" fmla="*/ 866775 w 4219575"/>
              <a:gd name="connsiteY10" fmla="*/ 0 h 715072"/>
              <a:gd name="connsiteX11" fmla="*/ 1057275 w 4219575"/>
              <a:gd name="connsiteY11" fmla="*/ 133350 h 715072"/>
              <a:gd name="connsiteX12" fmla="*/ 1181100 w 4219575"/>
              <a:gd name="connsiteY12" fmla="*/ 190500 h 715072"/>
              <a:gd name="connsiteX13" fmla="*/ 1333500 w 4219575"/>
              <a:gd name="connsiteY13" fmla="*/ 180975 h 715072"/>
              <a:gd name="connsiteX14" fmla="*/ 1552575 w 4219575"/>
              <a:gd name="connsiteY14" fmla="*/ 219075 h 715072"/>
              <a:gd name="connsiteX15" fmla="*/ 1743075 w 4219575"/>
              <a:gd name="connsiteY15" fmla="*/ 142875 h 715072"/>
              <a:gd name="connsiteX16" fmla="*/ 2019300 w 4219575"/>
              <a:gd name="connsiteY16" fmla="*/ 219075 h 715072"/>
              <a:gd name="connsiteX17" fmla="*/ 2390775 w 4219575"/>
              <a:gd name="connsiteY17" fmla="*/ 409575 h 715072"/>
              <a:gd name="connsiteX18" fmla="*/ 2571750 w 4219575"/>
              <a:gd name="connsiteY18" fmla="*/ 533400 h 715072"/>
              <a:gd name="connsiteX19" fmla="*/ 2752725 w 4219575"/>
              <a:gd name="connsiteY19" fmla="*/ 581025 h 715072"/>
              <a:gd name="connsiteX20" fmla="*/ 2933700 w 4219575"/>
              <a:gd name="connsiteY20" fmla="*/ 647700 h 715072"/>
              <a:gd name="connsiteX21" fmla="*/ 3057525 w 4219575"/>
              <a:gd name="connsiteY21" fmla="*/ 514350 h 715072"/>
              <a:gd name="connsiteX22" fmla="*/ 3209925 w 4219575"/>
              <a:gd name="connsiteY22" fmla="*/ 333375 h 715072"/>
              <a:gd name="connsiteX23" fmla="*/ 3476625 w 4219575"/>
              <a:gd name="connsiteY23" fmla="*/ 257175 h 715072"/>
              <a:gd name="connsiteX24" fmla="*/ 3695700 w 4219575"/>
              <a:gd name="connsiteY24" fmla="*/ 295275 h 715072"/>
              <a:gd name="connsiteX25" fmla="*/ 3914775 w 4219575"/>
              <a:gd name="connsiteY25" fmla="*/ 361950 h 715072"/>
              <a:gd name="connsiteX26" fmla="*/ 4219575 w 4219575"/>
              <a:gd name="connsiteY26" fmla="*/ 495300 h 71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219575" h="715072">
                <a:moveTo>
                  <a:pt x="0" y="533400"/>
                </a:moveTo>
                <a:lnTo>
                  <a:pt x="200025" y="600075"/>
                </a:lnTo>
                <a:cubicBezTo>
                  <a:pt x="220453" y="691999"/>
                  <a:pt x="219075" y="715072"/>
                  <a:pt x="219075" y="666750"/>
                </a:cubicBezTo>
                <a:lnTo>
                  <a:pt x="323850" y="704850"/>
                </a:lnTo>
                <a:lnTo>
                  <a:pt x="400050" y="628650"/>
                </a:lnTo>
                <a:lnTo>
                  <a:pt x="504825" y="628650"/>
                </a:lnTo>
                <a:lnTo>
                  <a:pt x="552450" y="542925"/>
                </a:lnTo>
                <a:lnTo>
                  <a:pt x="542925" y="381000"/>
                </a:lnTo>
                <a:lnTo>
                  <a:pt x="571500" y="304800"/>
                </a:lnTo>
                <a:lnTo>
                  <a:pt x="657225" y="152400"/>
                </a:lnTo>
                <a:lnTo>
                  <a:pt x="866775" y="0"/>
                </a:lnTo>
                <a:lnTo>
                  <a:pt x="1057275" y="133350"/>
                </a:lnTo>
                <a:lnTo>
                  <a:pt x="1181100" y="190500"/>
                </a:lnTo>
                <a:lnTo>
                  <a:pt x="1333500" y="180975"/>
                </a:lnTo>
                <a:lnTo>
                  <a:pt x="1552575" y="219075"/>
                </a:lnTo>
                <a:lnTo>
                  <a:pt x="1743075" y="142875"/>
                </a:lnTo>
                <a:lnTo>
                  <a:pt x="2019300" y="219075"/>
                </a:lnTo>
                <a:lnTo>
                  <a:pt x="2390775" y="409575"/>
                </a:lnTo>
                <a:lnTo>
                  <a:pt x="2571750" y="533400"/>
                </a:lnTo>
                <a:lnTo>
                  <a:pt x="2752725" y="581025"/>
                </a:lnTo>
                <a:lnTo>
                  <a:pt x="2933700" y="647700"/>
                </a:lnTo>
                <a:lnTo>
                  <a:pt x="3057525" y="514350"/>
                </a:lnTo>
                <a:lnTo>
                  <a:pt x="3209925" y="333375"/>
                </a:lnTo>
                <a:lnTo>
                  <a:pt x="3476625" y="257175"/>
                </a:lnTo>
                <a:lnTo>
                  <a:pt x="3695700" y="295275"/>
                </a:lnTo>
                <a:lnTo>
                  <a:pt x="3914775" y="361950"/>
                </a:lnTo>
                <a:lnTo>
                  <a:pt x="4219575" y="495300"/>
                </a:ln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2091696" y="2295525"/>
            <a:ext cx="4451979" cy="695325"/>
          </a:xfrm>
          <a:custGeom>
            <a:avLst/>
            <a:gdLst>
              <a:gd name="connsiteX0" fmla="*/ 451479 w 4451979"/>
              <a:gd name="connsiteY0" fmla="*/ 695325 h 695325"/>
              <a:gd name="connsiteX1" fmla="*/ 346704 w 4451979"/>
              <a:gd name="connsiteY1" fmla="*/ 600075 h 695325"/>
              <a:gd name="connsiteX2" fmla="*/ 213354 w 4451979"/>
              <a:gd name="connsiteY2" fmla="*/ 628650 h 695325"/>
              <a:gd name="connsiteX3" fmla="*/ 80004 w 4451979"/>
              <a:gd name="connsiteY3" fmla="*/ 381000 h 695325"/>
              <a:gd name="connsiteX4" fmla="*/ 13329 w 4451979"/>
              <a:gd name="connsiteY4" fmla="*/ 266700 h 695325"/>
              <a:gd name="connsiteX5" fmla="*/ 41904 w 4451979"/>
              <a:gd name="connsiteY5" fmla="*/ 171450 h 695325"/>
              <a:gd name="connsiteX6" fmla="*/ 184779 w 4451979"/>
              <a:gd name="connsiteY6" fmla="*/ 152400 h 695325"/>
              <a:gd name="connsiteX7" fmla="*/ 213354 w 4451979"/>
              <a:gd name="connsiteY7" fmla="*/ 0 h 695325"/>
              <a:gd name="connsiteX8" fmla="*/ 318129 w 4451979"/>
              <a:gd name="connsiteY8" fmla="*/ 9525 h 695325"/>
              <a:gd name="connsiteX9" fmla="*/ 489579 w 4451979"/>
              <a:gd name="connsiteY9" fmla="*/ 152400 h 695325"/>
              <a:gd name="connsiteX10" fmla="*/ 565779 w 4451979"/>
              <a:gd name="connsiteY10" fmla="*/ 276225 h 695325"/>
              <a:gd name="connsiteX11" fmla="*/ 756279 w 4451979"/>
              <a:gd name="connsiteY11" fmla="*/ 428625 h 695325"/>
              <a:gd name="connsiteX12" fmla="*/ 1032504 w 4451979"/>
              <a:gd name="connsiteY12" fmla="*/ 609600 h 695325"/>
              <a:gd name="connsiteX13" fmla="*/ 1223004 w 4451979"/>
              <a:gd name="connsiteY13" fmla="*/ 590550 h 695325"/>
              <a:gd name="connsiteX14" fmla="*/ 1375404 w 4451979"/>
              <a:gd name="connsiteY14" fmla="*/ 609600 h 695325"/>
              <a:gd name="connsiteX15" fmla="*/ 1461129 w 4451979"/>
              <a:gd name="connsiteY15" fmla="*/ 561975 h 695325"/>
              <a:gd name="connsiteX16" fmla="*/ 1394454 w 4451979"/>
              <a:gd name="connsiteY16" fmla="*/ 314325 h 695325"/>
              <a:gd name="connsiteX17" fmla="*/ 1423029 w 4451979"/>
              <a:gd name="connsiteY17" fmla="*/ 200025 h 695325"/>
              <a:gd name="connsiteX18" fmla="*/ 1613529 w 4451979"/>
              <a:gd name="connsiteY18" fmla="*/ 152400 h 695325"/>
              <a:gd name="connsiteX19" fmla="*/ 1870704 w 4451979"/>
              <a:gd name="connsiteY19" fmla="*/ 85725 h 695325"/>
              <a:gd name="connsiteX20" fmla="*/ 2127879 w 4451979"/>
              <a:gd name="connsiteY20" fmla="*/ 114300 h 695325"/>
              <a:gd name="connsiteX21" fmla="*/ 2308854 w 4451979"/>
              <a:gd name="connsiteY21" fmla="*/ 133350 h 695325"/>
              <a:gd name="connsiteX22" fmla="*/ 2413629 w 4451979"/>
              <a:gd name="connsiteY22" fmla="*/ 190500 h 695325"/>
              <a:gd name="connsiteX23" fmla="*/ 2575554 w 4451979"/>
              <a:gd name="connsiteY23" fmla="*/ 361950 h 695325"/>
              <a:gd name="connsiteX24" fmla="*/ 2689854 w 4451979"/>
              <a:gd name="connsiteY24" fmla="*/ 600075 h 695325"/>
              <a:gd name="connsiteX25" fmla="*/ 2927979 w 4451979"/>
              <a:gd name="connsiteY25" fmla="*/ 647700 h 695325"/>
              <a:gd name="connsiteX26" fmla="*/ 3070854 w 4451979"/>
              <a:gd name="connsiteY26" fmla="*/ 466725 h 695325"/>
              <a:gd name="connsiteX27" fmla="*/ 3251829 w 4451979"/>
              <a:gd name="connsiteY27" fmla="*/ 400050 h 695325"/>
              <a:gd name="connsiteX28" fmla="*/ 3547104 w 4451979"/>
              <a:gd name="connsiteY28" fmla="*/ 381000 h 695325"/>
              <a:gd name="connsiteX29" fmla="*/ 3785229 w 4451979"/>
              <a:gd name="connsiteY29" fmla="*/ 400050 h 695325"/>
              <a:gd name="connsiteX30" fmla="*/ 4061454 w 4451979"/>
              <a:gd name="connsiteY30" fmla="*/ 447675 h 695325"/>
              <a:gd name="connsiteX31" fmla="*/ 4290054 w 4451979"/>
              <a:gd name="connsiteY31" fmla="*/ 342900 h 695325"/>
              <a:gd name="connsiteX32" fmla="*/ 4451979 w 4451979"/>
              <a:gd name="connsiteY32" fmla="*/ 228600 h 695325"/>
              <a:gd name="connsiteX33" fmla="*/ 4451979 w 4451979"/>
              <a:gd name="connsiteY33" fmla="*/ 228600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451979" h="695325">
                <a:moveTo>
                  <a:pt x="451479" y="695325"/>
                </a:moveTo>
                <a:lnTo>
                  <a:pt x="346704" y="600075"/>
                </a:lnTo>
                <a:lnTo>
                  <a:pt x="213354" y="628650"/>
                </a:lnTo>
                <a:lnTo>
                  <a:pt x="80004" y="381000"/>
                </a:lnTo>
                <a:lnTo>
                  <a:pt x="13329" y="266700"/>
                </a:lnTo>
                <a:cubicBezTo>
                  <a:pt x="33002" y="168337"/>
                  <a:pt x="0" y="171450"/>
                  <a:pt x="41904" y="171450"/>
                </a:cubicBezTo>
                <a:lnTo>
                  <a:pt x="184779" y="152400"/>
                </a:lnTo>
                <a:lnTo>
                  <a:pt x="213354" y="0"/>
                </a:lnTo>
                <a:lnTo>
                  <a:pt x="318129" y="9525"/>
                </a:lnTo>
                <a:lnTo>
                  <a:pt x="489579" y="152400"/>
                </a:lnTo>
                <a:lnTo>
                  <a:pt x="565779" y="276225"/>
                </a:lnTo>
                <a:lnTo>
                  <a:pt x="756279" y="428625"/>
                </a:lnTo>
                <a:lnTo>
                  <a:pt x="1032504" y="609600"/>
                </a:lnTo>
                <a:lnTo>
                  <a:pt x="1223004" y="590550"/>
                </a:lnTo>
                <a:lnTo>
                  <a:pt x="1375404" y="609600"/>
                </a:lnTo>
                <a:lnTo>
                  <a:pt x="1461129" y="561975"/>
                </a:lnTo>
                <a:lnTo>
                  <a:pt x="1394454" y="314325"/>
                </a:lnTo>
                <a:lnTo>
                  <a:pt x="1423029" y="200025"/>
                </a:lnTo>
                <a:lnTo>
                  <a:pt x="1613529" y="152400"/>
                </a:lnTo>
                <a:lnTo>
                  <a:pt x="1870704" y="85725"/>
                </a:lnTo>
                <a:lnTo>
                  <a:pt x="2127879" y="114300"/>
                </a:lnTo>
                <a:lnTo>
                  <a:pt x="2308854" y="133350"/>
                </a:lnTo>
                <a:lnTo>
                  <a:pt x="2413629" y="190500"/>
                </a:lnTo>
                <a:lnTo>
                  <a:pt x="2575554" y="361950"/>
                </a:lnTo>
                <a:lnTo>
                  <a:pt x="2689854" y="600075"/>
                </a:lnTo>
                <a:lnTo>
                  <a:pt x="2927979" y="647700"/>
                </a:lnTo>
                <a:lnTo>
                  <a:pt x="3070854" y="466725"/>
                </a:lnTo>
                <a:lnTo>
                  <a:pt x="3251829" y="400050"/>
                </a:lnTo>
                <a:lnTo>
                  <a:pt x="3547104" y="381000"/>
                </a:lnTo>
                <a:lnTo>
                  <a:pt x="3785229" y="400050"/>
                </a:lnTo>
                <a:lnTo>
                  <a:pt x="4061454" y="447675"/>
                </a:lnTo>
                <a:lnTo>
                  <a:pt x="4290054" y="342900"/>
                </a:lnTo>
                <a:lnTo>
                  <a:pt x="4451979" y="228600"/>
                </a:lnTo>
                <a:lnTo>
                  <a:pt x="4451979" y="228600"/>
                </a:lnTo>
              </a:path>
            </a:pathLst>
          </a:custGeom>
          <a:ln w="190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000232" y="5286388"/>
            <a:ext cx="450059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EOO </a:t>
            </a:r>
            <a:r>
              <a:rPr lang="en-US" sz="36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Pteromys</a:t>
            </a:r>
            <a:r>
              <a:rPr lang="en-US" sz="36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volans</a:t>
            </a:r>
            <a:endParaRPr lang="ru-RU" sz="36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веро-запад Гугл.jpg"/>
          <p:cNvPicPr>
            <a:picLocks noChangeAspect="1"/>
          </p:cNvPicPr>
          <p:nvPr/>
        </p:nvPicPr>
        <p:blipFill>
          <a:blip r:embed="rId2" cstate="print">
            <a:lum bright="10000" contrast="30000"/>
          </a:blip>
          <a:stretch>
            <a:fillRect/>
          </a:stretch>
        </p:blipFill>
        <p:spPr>
          <a:xfrm>
            <a:off x="181559" y="0"/>
            <a:ext cx="8780881" cy="6858000"/>
          </a:xfrm>
          <a:prstGeom prst="rect">
            <a:avLst/>
          </a:prstGeom>
        </p:spPr>
      </p:pic>
      <p:sp>
        <p:nvSpPr>
          <p:cNvPr id="5" name="Полилиния 4"/>
          <p:cNvSpPr/>
          <p:nvPr/>
        </p:nvSpPr>
        <p:spPr>
          <a:xfrm>
            <a:off x="2619375" y="4271963"/>
            <a:ext cx="585788" cy="576262"/>
          </a:xfrm>
          <a:custGeom>
            <a:avLst/>
            <a:gdLst>
              <a:gd name="connsiteX0" fmla="*/ 304800 w 585788"/>
              <a:gd name="connsiteY0" fmla="*/ 538162 h 576262"/>
              <a:gd name="connsiteX1" fmla="*/ 376238 w 585788"/>
              <a:gd name="connsiteY1" fmla="*/ 509587 h 576262"/>
              <a:gd name="connsiteX2" fmla="*/ 409575 w 585788"/>
              <a:gd name="connsiteY2" fmla="*/ 419100 h 576262"/>
              <a:gd name="connsiteX3" fmla="*/ 428625 w 585788"/>
              <a:gd name="connsiteY3" fmla="*/ 361950 h 576262"/>
              <a:gd name="connsiteX4" fmla="*/ 476250 w 585788"/>
              <a:gd name="connsiteY4" fmla="*/ 342900 h 576262"/>
              <a:gd name="connsiteX5" fmla="*/ 538163 w 585788"/>
              <a:gd name="connsiteY5" fmla="*/ 323850 h 576262"/>
              <a:gd name="connsiteX6" fmla="*/ 571500 w 585788"/>
              <a:gd name="connsiteY6" fmla="*/ 309562 h 576262"/>
              <a:gd name="connsiteX7" fmla="*/ 585788 w 585788"/>
              <a:gd name="connsiteY7" fmla="*/ 238125 h 576262"/>
              <a:gd name="connsiteX8" fmla="*/ 576263 w 585788"/>
              <a:gd name="connsiteY8" fmla="*/ 176212 h 576262"/>
              <a:gd name="connsiteX9" fmla="*/ 576263 w 585788"/>
              <a:gd name="connsiteY9" fmla="*/ 109537 h 576262"/>
              <a:gd name="connsiteX10" fmla="*/ 561975 w 585788"/>
              <a:gd name="connsiteY10" fmla="*/ 47625 h 576262"/>
              <a:gd name="connsiteX11" fmla="*/ 528638 w 585788"/>
              <a:gd name="connsiteY11" fmla="*/ 0 h 576262"/>
              <a:gd name="connsiteX12" fmla="*/ 466725 w 585788"/>
              <a:gd name="connsiteY12" fmla="*/ 9525 h 576262"/>
              <a:gd name="connsiteX13" fmla="*/ 442913 w 585788"/>
              <a:gd name="connsiteY13" fmla="*/ 42862 h 576262"/>
              <a:gd name="connsiteX14" fmla="*/ 423863 w 585788"/>
              <a:gd name="connsiteY14" fmla="*/ 100012 h 576262"/>
              <a:gd name="connsiteX15" fmla="*/ 361950 w 585788"/>
              <a:gd name="connsiteY15" fmla="*/ 138112 h 576262"/>
              <a:gd name="connsiteX16" fmla="*/ 271463 w 585788"/>
              <a:gd name="connsiteY16" fmla="*/ 123825 h 576262"/>
              <a:gd name="connsiteX17" fmla="*/ 223838 w 585788"/>
              <a:gd name="connsiteY17" fmla="*/ 104775 h 576262"/>
              <a:gd name="connsiteX18" fmla="*/ 166688 w 585788"/>
              <a:gd name="connsiteY18" fmla="*/ 114300 h 576262"/>
              <a:gd name="connsiteX19" fmla="*/ 95250 w 585788"/>
              <a:gd name="connsiteY19" fmla="*/ 119062 h 576262"/>
              <a:gd name="connsiteX20" fmla="*/ 57150 w 585788"/>
              <a:gd name="connsiteY20" fmla="*/ 166687 h 576262"/>
              <a:gd name="connsiteX21" fmla="*/ 0 w 585788"/>
              <a:gd name="connsiteY21" fmla="*/ 233362 h 576262"/>
              <a:gd name="connsiteX22" fmla="*/ 9525 w 585788"/>
              <a:gd name="connsiteY22" fmla="*/ 323850 h 576262"/>
              <a:gd name="connsiteX23" fmla="*/ 61913 w 585788"/>
              <a:gd name="connsiteY23" fmla="*/ 409575 h 576262"/>
              <a:gd name="connsiteX24" fmla="*/ 71438 w 585788"/>
              <a:gd name="connsiteY24" fmla="*/ 485775 h 576262"/>
              <a:gd name="connsiteX25" fmla="*/ 66675 w 585788"/>
              <a:gd name="connsiteY25" fmla="*/ 547687 h 576262"/>
              <a:gd name="connsiteX26" fmla="*/ 138113 w 585788"/>
              <a:gd name="connsiteY26" fmla="*/ 566737 h 576262"/>
              <a:gd name="connsiteX27" fmla="*/ 247650 w 585788"/>
              <a:gd name="connsiteY27" fmla="*/ 576262 h 576262"/>
              <a:gd name="connsiteX28" fmla="*/ 304800 w 585788"/>
              <a:gd name="connsiteY28" fmla="*/ 538162 h 57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85788" h="576262">
                <a:moveTo>
                  <a:pt x="304800" y="538162"/>
                </a:moveTo>
                <a:lnTo>
                  <a:pt x="376238" y="509587"/>
                </a:lnTo>
                <a:lnTo>
                  <a:pt x="409575" y="419100"/>
                </a:lnTo>
                <a:lnTo>
                  <a:pt x="428625" y="361950"/>
                </a:lnTo>
                <a:lnTo>
                  <a:pt x="476250" y="342900"/>
                </a:lnTo>
                <a:lnTo>
                  <a:pt x="538163" y="323850"/>
                </a:lnTo>
                <a:lnTo>
                  <a:pt x="571500" y="309562"/>
                </a:lnTo>
                <a:lnTo>
                  <a:pt x="585788" y="238125"/>
                </a:lnTo>
                <a:lnTo>
                  <a:pt x="576263" y="176212"/>
                </a:lnTo>
                <a:lnTo>
                  <a:pt x="576263" y="109537"/>
                </a:lnTo>
                <a:lnTo>
                  <a:pt x="561975" y="47625"/>
                </a:lnTo>
                <a:lnTo>
                  <a:pt x="528638" y="0"/>
                </a:lnTo>
                <a:lnTo>
                  <a:pt x="466725" y="9525"/>
                </a:lnTo>
                <a:lnTo>
                  <a:pt x="442913" y="42862"/>
                </a:lnTo>
                <a:lnTo>
                  <a:pt x="423863" y="100012"/>
                </a:lnTo>
                <a:lnTo>
                  <a:pt x="361950" y="138112"/>
                </a:lnTo>
                <a:lnTo>
                  <a:pt x="271463" y="123825"/>
                </a:lnTo>
                <a:lnTo>
                  <a:pt x="223838" y="104775"/>
                </a:lnTo>
                <a:lnTo>
                  <a:pt x="166688" y="114300"/>
                </a:lnTo>
                <a:lnTo>
                  <a:pt x="95250" y="119062"/>
                </a:lnTo>
                <a:lnTo>
                  <a:pt x="57150" y="166687"/>
                </a:lnTo>
                <a:lnTo>
                  <a:pt x="0" y="233362"/>
                </a:lnTo>
                <a:lnTo>
                  <a:pt x="9525" y="323850"/>
                </a:lnTo>
                <a:lnTo>
                  <a:pt x="61913" y="409575"/>
                </a:lnTo>
                <a:lnTo>
                  <a:pt x="71438" y="485775"/>
                </a:lnTo>
                <a:lnTo>
                  <a:pt x="66675" y="547687"/>
                </a:lnTo>
                <a:lnTo>
                  <a:pt x="138113" y="566737"/>
                </a:lnTo>
                <a:lnTo>
                  <a:pt x="247650" y="576262"/>
                </a:lnTo>
                <a:lnTo>
                  <a:pt x="304800" y="538162"/>
                </a:lnTo>
                <a:close/>
              </a:path>
            </a:pathLst>
          </a:custGeom>
          <a:solidFill>
            <a:srgbClr val="FFFF00">
              <a:alpha val="21000"/>
            </a:srgbClr>
          </a:solidFill>
          <a:ln w="12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4652007" y="2947988"/>
            <a:ext cx="1705931" cy="1381125"/>
          </a:xfrm>
          <a:custGeom>
            <a:avLst/>
            <a:gdLst>
              <a:gd name="connsiteX0" fmla="*/ 667706 w 1705931"/>
              <a:gd name="connsiteY0" fmla="*/ 342900 h 1381125"/>
              <a:gd name="connsiteX1" fmla="*/ 681993 w 1705931"/>
              <a:gd name="connsiteY1" fmla="*/ 209550 h 1381125"/>
              <a:gd name="connsiteX2" fmla="*/ 691518 w 1705931"/>
              <a:gd name="connsiteY2" fmla="*/ 104775 h 1381125"/>
              <a:gd name="connsiteX3" fmla="*/ 777243 w 1705931"/>
              <a:gd name="connsiteY3" fmla="*/ 14287 h 1381125"/>
              <a:gd name="connsiteX4" fmla="*/ 910593 w 1705931"/>
              <a:gd name="connsiteY4" fmla="*/ 9525 h 1381125"/>
              <a:gd name="connsiteX5" fmla="*/ 1043943 w 1705931"/>
              <a:gd name="connsiteY5" fmla="*/ 0 h 1381125"/>
              <a:gd name="connsiteX6" fmla="*/ 1215393 w 1705931"/>
              <a:gd name="connsiteY6" fmla="*/ 4762 h 1381125"/>
              <a:gd name="connsiteX7" fmla="*/ 1305881 w 1705931"/>
              <a:gd name="connsiteY7" fmla="*/ 95250 h 1381125"/>
              <a:gd name="connsiteX8" fmla="*/ 1343981 w 1705931"/>
              <a:gd name="connsiteY8" fmla="*/ 252412 h 1381125"/>
              <a:gd name="connsiteX9" fmla="*/ 1363031 w 1705931"/>
              <a:gd name="connsiteY9" fmla="*/ 457200 h 1381125"/>
              <a:gd name="connsiteX10" fmla="*/ 1510668 w 1705931"/>
              <a:gd name="connsiteY10" fmla="*/ 614362 h 1381125"/>
              <a:gd name="connsiteX11" fmla="*/ 1653543 w 1705931"/>
              <a:gd name="connsiteY11" fmla="*/ 681037 h 1381125"/>
              <a:gd name="connsiteX12" fmla="*/ 1686881 w 1705931"/>
              <a:gd name="connsiteY12" fmla="*/ 790575 h 1381125"/>
              <a:gd name="connsiteX13" fmla="*/ 1705931 w 1705931"/>
              <a:gd name="connsiteY13" fmla="*/ 971550 h 1381125"/>
              <a:gd name="connsiteX14" fmla="*/ 1596393 w 1705931"/>
              <a:gd name="connsiteY14" fmla="*/ 1128712 h 1381125"/>
              <a:gd name="connsiteX15" fmla="*/ 1401131 w 1705931"/>
              <a:gd name="connsiteY15" fmla="*/ 1223962 h 1381125"/>
              <a:gd name="connsiteX16" fmla="*/ 1163006 w 1705931"/>
              <a:gd name="connsiteY16" fmla="*/ 1309687 h 1381125"/>
              <a:gd name="connsiteX17" fmla="*/ 1005843 w 1705931"/>
              <a:gd name="connsiteY17" fmla="*/ 1381125 h 1381125"/>
              <a:gd name="connsiteX18" fmla="*/ 791531 w 1705931"/>
              <a:gd name="connsiteY18" fmla="*/ 1343025 h 1381125"/>
              <a:gd name="connsiteX19" fmla="*/ 643893 w 1705931"/>
              <a:gd name="connsiteY19" fmla="*/ 1281112 h 1381125"/>
              <a:gd name="connsiteX20" fmla="*/ 510543 w 1705931"/>
              <a:gd name="connsiteY20" fmla="*/ 1185862 h 1381125"/>
              <a:gd name="connsiteX21" fmla="*/ 391481 w 1705931"/>
              <a:gd name="connsiteY21" fmla="*/ 1138237 h 1381125"/>
              <a:gd name="connsiteX22" fmla="*/ 372431 w 1705931"/>
              <a:gd name="connsiteY22" fmla="*/ 1071562 h 1381125"/>
              <a:gd name="connsiteX23" fmla="*/ 248606 w 1705931"/>
              <a:gd name="connsiteY23" fmla="*/ 1033462 h 1381125"/>
              <a:gd name="connsiteX24" fmla="*/ 143831 w 1705931"/>
              <a:gd name="connsiteY24" fmla="*/ 1000125 h 1381125"/>
              <a:gd name="connsiteX25" fmla="*/ 110493 w 1705931"/>
              <a:gd name="connsiteY25" fmla="*/ 995362 h 1381125"/>
              <a:gd name="connsiteX26" fmla="*/ 29531 w 1705931"/>
              <a:gd name="connsiteY26" fmla="*/ 914400 h 1381125"/>
              <a:gd name="connsiteX27" fmla="*/ 956 w 1705931"/>
              <a:gd name="connsiteY27" fmla="*/ 814387 h 1381125"/>
              <a:gd name="connsiteX28" fmla="*/ 10481 w 1705931"/>
              <a:gd name="connsiteY28" fmla="*/ 747712 h 1381125"/>
              <a:gd name="connsiteX29" fmla="*/ 67631 w 1705931"/>
              <a:gd name="connsiteY29" fmla="*/ 714375 h 1381125"/>
              <a:gd name="connsiteX30" fmla="*/ 139068 w 1705931"/>
              <a:gd name="connsiteY30" fmla="*/ 690562 h 1381125"/>
              <a:gd name="connsiteX31" fmla="*/ 200981 w 1705931"/>
              <a:gd name="connsiteY31" fmla="*/ 666750 h 1381125"/>
              <a:gd name="connsiteX32" fmla="*/ 300993 w 1705931"/>
              <a:gd name="connsiteY32" fmla="*/ 714375 h 1381125"/>
              <a:gd name="connsiteX33" fmla="*/ 396243 w 1705931"/>
              <a:gd name="connsiteY33" fmla="*/ 685800 h 1381125"/>
              <a:gd name="connsiteX34" fmla="*/ 505781 w 1705931"/>
              <a:gd name="connsiteY34" fmla="*/ 700087 h 1381125"/>
              <a:gd name="connsiteX35" fmla="*/ 553406 w 1705931"/>
              <a:gd name="connsiteY35" fmla="*/ 595312 h 1381125"/>
              <a:gd name="connsiteX36" fmla="*/ 548643 w 1705931"/>
              <a:gd name="connsiteY36" fmla="*/ 495300 h 1381125"/>
              <a:gd name="connsiteX37" fmla="*/ 591506 w 1705931"/>
              <a:gd name="connsiteY37" fmla="*/ 414337 h 1381125"/>
              <a:gd name="connsiteX38" fmla="*/ 667706 w 1705931"/>
              <a:gd name="connsiteY38" fmla="*/ 342900 h 138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705931" h="1381125">
                <a:moveTo>
                  <a:pt x="667706" y="342900"/>
                </a:moveTo>
                <a:lnTo>
                  <a:pt x="681993" y="209550"/>
                </a:lnTo>
                <a:cubicBezTo>
                  <a:pt x="691668" y="107957"/>
                  <a:pt x="691518" y="143026"/>
                  <a:pt x="691518" y="104775"/>
                </a:cubicBezTo>
                <a:lnTo>
                  <a:pt x="777243" y="14287"/>
                </a:lnTo>
                <a:cubicBezTo>
                  <a:pt x="821691" y="12641"/>
                  <a:pt x="866115" y="9525"/>
                  <a:pt x="910593" y="9525"/>
                </a:cubicBezTo>
                <a:lnTo>
                  <a:pt x="1043943" y="0"/>
                </a:lnTo>
                <a:lnTo>
                  <a:pt x="1215393" y="4762"/>
                </a:lnTo>
                <a:lnTo>
                  <a:pt x="1305881" y="95250"/>
                </a:lnTo>
                <a:lnTo>
                  <a:pt x="1343981" y="252412"/>
                </a:lnTo>
                <a:lnTo>
                  <a:pt x="1363031" y="457200"/>
                </a:lnTo>
                <a:lnTo>
                  <a:pt x="1510668" y="614362"/>
                </a:lnTo>
                <a:lnTo>
                  <a:pt x="1653543" y="681037"/>
                </a:lnTo>
                <a:lnTo>
                  <a:pt x="1686881" y="790575"/>
                </a:lnTo>
                <a:lnTo>
                  <a:pt x="1705931" y="971550"/>
                </a:lnTo>
                <a:lnTo>
                  <a:pt x="1596393" y="1128712"/>
                </a:lnTo>
                <a:lnTo>
                  <a:pt x="1401131" y="1223962"/>
                </a:lnTo>
                <a:lnTo>
                  <a:pt x="1163006" y="1309687"/>
                </a:lnTo>
                <a:lnTo>
                  <a:pt x="1005843" y="1381125"/>
                </a:lnTo>
                <a:lnTo>
                  <a:pt x="791531" y="1343025"/>
                </a:lnTo>
                <a:lnTo>
                  <a:pt x="643893" y="1281112"/>
                </a:lnTo>
                <a:lnTo>
                  <a:pt x="510543" y="1185862"/>
                </a:lnTo>
                <a:lnTo>
                  <a:pt x="391481" y="1138237"/>
                </a:lnTo>
                <a:lnTo>
                  <a:pt x="372431" y="1071562"/>
                </a:lnTo>
                <a:lnTo>
                  <a:pt x="248606" y="1033462"/>
                </a:lnTo>
                <a:cubicBezTo>
                  <a:pt x="213681" y="1022350"/>
                  <a:pt x="179162" y="1009871"/>
                  <a:pt x="143831" y="1000125"/>
                </a:cubicBezTo>
                <a:cubicBezTo>
                  <a:pt x="133010" y="997140"/>
                  <a:pt x="110493" y="995362"/>
                  <a:pt x="110493" y="995362"/>
                </a:cubicBezTo>
                <a:lnTo>
                  <a:pt x="29531" y="914400"/>
                </a:lnTo>
                <a:cubicBezTo>
                  <a:pt x="0" y="820884"/>
                  <a:pt x="956" y="855543"/>
                  <a:pt x="956" y="814387"/>
                </a:cubicBezTo>
                <a:cubicBezTo>
                  <a:pt x="10722" y="750906"/>
                  <a:pt x="10481" y="773355"/>
                  <a:pt x="10481" y="747712"/>
                </a:cubicBezTo>
                <a:lnTo>
                  <a:pt x="67631" y="714375"/>
                </a:lnTo>
                <a:cubicBezTo>
                  <a:pt x="132936" y="694281"/>
                  <a:pt x="110231" y="704982"/>
                  <a:pt x="139068" y="690562"/>
                </a:cubicBezTo>
                <a:lnTo>
                  <a:pt x="200981" y="666750"/>
                </a:lnTo>
                <a:lnTo>
                  <a:pt x="300993" y="714375"/>
                </a:lnTo>
                <a:lnTo>
                  <a:pt x="396243" y="685800"/>
                </a:lnTo>
                <a:lnTo>
                  <a:pt x="505781" y="700087"/>
                </a:lnTo>
                <a:cubicBezTo>
                  <a:pt x="554826" y="601997"/>
                  <a:pt x="553406" y="640335"/>
                  <a:pt x="553406" y="595312"/>
                </a:cubicBezTo>
                <a:lnTo>
                  <a:pt x="548643" y="495300"/>
                </a:lnTo>
                <a:lnTo>
                  <a:pt x="591506" y="414337"/>
                </a:lnTo>
                <a:lnTo>
                  <a:pt x="667706" y="342900"/>
                </a:lnTo>
                <a:close/>
              </a:path>
            </a:pathLst>
          </a:custGeom>
          <a:solidFill>
            <a:srgbClr val="FFFF00">
              <a:alpha val="21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2681288" y="3000375"/>
            <a:ext cx="3414881" cy="3005138"/>
            <a:chOff x="2681288" y="3000375"/>
            <a:chExt cx="3414881" cy="3005138"/>
          </a:xfrm>
        </p:grpSpPr>
        <p:sp>
          <p:nvSpPr>
            <p:cNvPr id="3" name="Полилиния 2"/>
            <p:cNvSpPr/>
            <p:nvPr/>
          </p:nvSpPr>
          <p:spPr>
            <a:xfrm>
              <a:off x="2681288" y="3582709"/>
              <a:ext cx="3414881" cy="2422804"/>
            </a:xfrm>
            <a:custGeom>
              <a:avLst/>
              <a:gdLst>
                <a:gd name="connsiteX0" fmla="*/ 200025 w 3414881"/>
                <a:gd name="connsiteY0" fmla="*/ 417791 h 2422804"/>
                <a:gd name="connsiteX1" fmla="*/ 128587 w 3414881"/>
                <a:gd name="connsiteY1" fmla="*/ 560666 h 2422804"/>
                <a:gd name="connsiteX2" fmla="*/ 0 w 3414881"/>
                <a:gd name="connsiteY2" fmla="*/ 574954 h 2422804"/>
                <a:gd name="connsiteX3" fmla="*/ 9525 w 3414881"/>
                <a:gd name="connsiteY3" fmla="*/ 670204 h 2422804"/>
                <a:gd name="connsiteX4" fmla="*/ 0 w 3414881"/>
                <a:gd name="connsiteY4" fmla="*/ 760691 h 2422804"/>
                <a:gd name="connsiteX5" fmla="*/ 42862 w 3414881"/>
                <a:gd name="connsiteY5" fmla="*/ 784504 h 2422804"/>
                <a:gd name="connsiteX6" fmla="*/ 0 w 3414881"/>
                <a:gd name="connsiteY6" fmla="*/ 860704 h 2422804"/>
                <a:gd name="connsiteX7" fmla="*/ 23812 w 3414881"/>
                <a:gd name="connsiteY7" fmla="*/ 1027391 h 2422804"/>
                <a:gd name="connsiteX8" fmla="*/ 128587 w 3414881"/>
                <a:gd name="connsiteY8" fmla="*/ 1103591 h 2422804"/>
                <a:gd name="connsiteX9" fmla="*/ 180975 w 3414881"/>
                <a:gd name="connsiteY9" fmla="*/ 1103591 h 2422804"/>
                <a:gd name="connsiteX10" fmla="*/ 247650 w 3414881"/>
                <a:gd name="connsiteY10" fmla="*/ 1141691 h 2422804"/>
                <a:gd name="connsiteX11" fmla="*/ 228600 w 3414881"/>
                <a:gd name="connsiteY11" fmla="*/ 1275041 h 2422804"/>
                <a:gd name="connsiteX12" fmla="*/ 152400 w 3414881"/>
                <a:gd name="connsiteY12" fmla="*/ 1370291 h 2422804"/>
                <a:gd name="connsiteX13" fmla="*/ 219075 w 3414881"/>
                <a:gd name="connsiteY13" fmla="*/ 1375054 h 2422804"/>
                <a:gd name="connsiteX14" fmla="*/ 242887 w 3414881"/>
                <a:gd name="connsiteY14" fmla="*/ 1570316 h 2422804"/>
                <a:gd name="connsiteX15" fmla="*/ 161925 w 3414881"/>
                <a:gd name="connsiteY15" fmla="*/ 1708429 h 2422804"/>
                <a:gd name="connsiteX16" fmla="*/ 138112 w 3414881"/>
                <a:gd name="connsiteY16" fmla="*/ 1879879 h 2422804"/>
                <a:gd name="connsiteX17" fmla="*/ 166687 w 3414881"/>
                <a:gd name="connsiteY17" fmla="*/ 1984654 h 2422804"/>
                <a:gd name="connsiteX18" fmla="*/ 223837 w 3414881"/>
                <a:gd name="connsiteY18" fmla="*/ 2056091 h 2422804"/>
                <a:gd name="connsiteX19" fmla="*/ 180975 w 3414881"/>
                <a:gd name="connsiteY19" fmla="*/ 2108479 h 2422804"/>
                <a:gd name="connsiteX20" fmla="*/ 180975 w 3414881"/>
                <a:gd name="connsiteY20" fmla="*/ 2137054 h 2422804"/>
                <a:gd name="connsiteX21" fmla="*/ 219075 w 3414881"/>
                <a:gd name="connsiteY21" fmla="*/ 2151341 h 2422804"/>
                <a:gd name="connsiteX22" fmla="*/ 228600 w 3414881"/>
                <a:gd name="connsiteY22" fmla="*/ 2203729 h 2422804"/>
                <a:gd name="connsiteX23" fmla="*/ 271462 w 3414881"/>
                <a:gd name="connsiteY23" fmla="*/ 2237066 h 2422804"/>
                <a:gd name="connsiteX24" fmla="*/ 280987 w 3414881"/>
                <a:gd name="connsiteY24" fmla="*/ 2289454 h 2422804"/>
                <a:gd name="connsiteX25" fmla="*/ 314325 w 3414881"/>
                <a:gd name="connsiteY25" fmla="*/ 2298979 h 2422804"/>
                <a:gd name="connsiteX26" fmla="*/ 361950 w 3414881"/>
                <a:gd name="connsiteY26" fmla="*/ 2270404 h 2422804"/>
                <a:gd name="connsiteX27" fmla="*/ 419100 w 3414881"/>
                <a:gd name="connsiteY27" fmla="*/ 2341841 h 2422804"/>
                <a:gd name="connsiteX28" fmla="*/ 442912 w 3414881"/>
                <a:gd name="connsiteY28" fmla="*/ 2308504 h 2422804"/>
                <a:gd name="connsiteX29" fmla="*/ 490537 w 3414881"/>
                <a:gd name="connsiteY29" fmla="*/ 2327554 h 2422804"/>
                <a:gd name="connsiteX30" fmla="*/ 581025 w 3414881"/>
                <a:gd name="connsiteY30" fmla="*/ 2318029 h 2422804"/>
                <a:gd name="connsiteX31" fmla="*/ 623887 w 3414881"/>
                <a:gd name="connsiteY31" fmla="*/ 2365654 h 2422804"/>
                <a:gd name="connsiteX32" fmla="*/ 733425 w 3414881"/>
                <a:gd name="connsiteY32" fmla="*/ 2365654 h 2422804"/>
                <a:gd name="connsiteX33" fmla="*/ 785812 w 3414881"/>
                <a:gd name="connsiteY33" fmla="*/ 2318029 h 2422804"/>
                <a:gd name="connsiteX34" fmla="*/ 828675 w 3414881"/>
                <a:gd name="connsiteY34" fmla="*/ 2356129 h 2422804"/>
                <a:gd name="connsiteX35" fmla="*/ 876300 w 3414881"/>
                <a:gd name="connsiteY35" fmla="*/ 2332316 h 2422804"/>
                <a:gd name="connsiteX36" fmla="*/ 885825 w 3414881"/>
                <a:gd name="connsiteY36" fmla="*/ 2365654 h 2422804"/>
                <a:gd name="connsiteX37" fmla="*/ 976312 w 3414881"/>
                <a:gd name="connsiteY37" fmla="*/ 2422804 h 2422804"/>
                <a:gd name="connsiteX38" fmla="*/ 1038225 w 3414881"/>
                <a:gd name="connsiteY38" fmla="*/ 2413279 h 2422804"/>
                <a:gd name="connsiteX39" fmla="*/ 1081087 w 3414881"/>
                <a:gd name="connsiteY39" fmla="*/ 2289454 h 2422804"/>
                <a:gd name="connsiteX40" fmla="*/ 1152525 w 3414881"/>
                <a:gd name="connsiteY40" fmla="*/ 2298979 h 2422804"/>
                <a:gd name="connsiteX41" fmla="*/ 1223962 w 3414881"/>
                <a:gd name="connsiteY41" fmla="*/ 2275166 h 2422804"/>
                <a:gd name="connsiteX42" fmla="*/ 1238250 w 3414881"/>
                <a:gd name="connsiteY42" fmla="*/ 2318029 h 2422804"/>
                <a:gd name="connsiteX43" fmla="*/ 1271587 w 3414881"/>
                <a:gd name="connsiteY43" fmla="*/ 2327554 h 2422804"/>
                <a:gd name="connsiteX44" fmla="*/ 1290637 w 3414881"/>
                <a:gd name="connsiteY44" fmla="*/ 2356129 h 2422804"/>
                <a:gd name="connsiteX45" fmla="*/ 1357312 w 3414881"/>
                <a:gd name="connsiteY45" fmla="*/ 2379941 h 2422804"/>
                <a:gd name="connsiteX46" fmla="*/ 1438275 w 3414881"/>
                <a:gd name="connsiteY46" fmla="*/ 2313266 h 2422804"/>
                <a:gd name="connsiteX47" fmla="*/ 1476375 w 3414881"/>
                <a:gd name="connsiteY47" fmla="*/ 2346604 h 2422804"/>
                <a:gd name="connsiteX48" fmla="*/ 1524000 w 3414881"/>
                <a:gd name="connsiteY48" fmla="*/ 2422804 h 2422804"/>
                <a:gd name="connsiteX49" fmla="*/ 1581150 w 3414881"/>
                <a:gd name="connsiteY49" fmla="*/ 2379941 h 2422804"/>
                <a:gd name="connsiteX50" fmla="*/ 1657350 w 3414881"/>
                <a:gd name="connsiteY50" fmla="*/ 2413279 h 2422804"/>
                <a:gd name="connsiteX51" fmla="*/ 1676400 w 3414881"/>
                <a:gd name="connsiteY51" fmla="*/ 2365654 h 2422804"/>
                <a:gd name="connsiteX52" fmla="*/ 1743075 w 3414881"/>
                <a:gd name="connsiteY52" fmla="*/ 2346604 h 2422804"/>
                <a:gd name="connsiteX53" fmla="*/ 1766887 w 3414881"/>
                <a:gd name="connsiteY53" fmla="*/ 2246591 h 2422804"/>
                <a:gd name="connsiteX54" fmla="*/ 1866900 w 3414881"/>
                <a:gd name="connsiteY54" fmla="*/ 2241829 h 2422804"/>
                <a:gd name="connsiteX55" fmla="*/ 1866900 w 3414881"/>
                <a:gd name="connsiteY55" fmla="*/ 2294216 h 2422804"/>
                <a:gd name="connsiteX56" fmla="*/ 2171700 w 3414881"/>
                <a:gd name="connsiteY56" fmla="*/ 2370416 h 2422804"/>
                <a:gd name="connsiteX57" fmla="*/ 2209800 w 3414881"/>
                <a:gd name="connsiteY57" fmla="*/ 2179916 h 2422804"/>
                <a:gd name="connsiteX58" fmla="*/ 2333625 w 3414881"/>
                <a:gd name="connsiteY58" fmla="*/ 2198966 h 2422804"/>
                <a:gd name="connsiteX59" fmla="*/ 2324100 w 3414881"/>
                <a:gd name="connsiteY59" fmla="*/ 2294216 h 2422804"/>
                <a:gd name="connsiteX60" fmla="*/ 2481262 w 3414881"/>
                <a:gd name="connsiteY60" fmla="*/ 2327554 h 2422804"/>
                <a:gd name="connsiteX61" fmla="*/ 2538412 w 3414881"/>
                <a:gd name="connsiteY61" fmla="*/ 2279929 h 2422804"/>
                <a:gd name="connsiteX62" fmla="*/ 2547937 w 3414881"/>
                <a:gd name="connsiteY62" fmla="*/ 2322791 h 2422804"/>
                <a:gd name="connsiteX63" fmla="*/ 2619375 w 3414881"/>
                <a:gd name="connsiteY63" fmla="*/ 2337079 h 2422804"/>
                <a:gd name="connsiteX64" fmla="*/ 2628900 w 3414881"/>
                <a:gd name="connsiteY64" fmla="*/ 2379941 h 2422804"/>
                <a:gd name="connsiteX65" fmla="*/ 2700337 w 3414881"/>
                <a:gd name="connsiteY65" fmla="*/ 2408516 h 2422804"/>
                <a:gd name="connsiteX66" fmla="*/ 2733675 w 3414881"/>
                <a:gd name="connsiteY66" fmla="*/ 2279929 h 2422804"/>
                <a:gd name="connsiteX67" fmla="*/ 2952750 w 3414881"/>
                <a:gd name="connsiteY67" fmla="*/ 2308504 h 2422804"/>
                <a:gd name="connsiteX68" fmla="*/ 2962275 w 3414881"/>
                <a:gd name="connsiteY68" fmla="*/ 2379941 h 2422804"/>
                <a:gd name="connsiteX69" fmla="*/ 3100387 w 3414881"/>
                <a:gd name="connsiteY69" fmla="*/ 2413279 h 2422804"/>
                <a:gd name="connsiteX70" fmla="*/ 3105150 w 3414881"/>
                <a:gd name="connsiteY70" fmla="*/ 2298979 h 2422804"/>
                <a:gd name="connsiteX71" fmla="*/ 3281362 w 3414881"/>
                <a:gd name="connsiteY71" fmla="*/ 2198966 h 2422804"/>
                <a:gd name="connsiteX72" fmla="*/ 3328987 w 3414881"/>
                <a:gd name="connsiteY72" fmla="*/ 2208491 h 2422804"/>
                <a:gd name="connsiteX73" fmla="*/ 3362325 w 3414881"/>
                <a:gd name="connsiteY73" fmla="*/ 1941791 h 2422804"/>
                <a:gd name="connsiteX74" fmla="*/ 3238500 w 3414881"/>
                <a:gd name="connsiteY74" fmla="*/ 1913216 h 2422804"/>
                <a:gd name="connsiteX75" fmla="*/ 3271837 w 3414881"/>
                <a:gd name="connsiteY75" fmla="*/ 1641754 h 2422804"/>
                <a:gd name="connsiteX76" fmla="*/ 3305175 w 3414881"/>
                <a:gd name="connsiteY76" fmla="*/ 1636991 h 2422804"/>
                <a:gd name="connsiteX77" fmla="*/ 3333750 w 3414881"/>
                <a:gd name="connsiteY77" fmla="*/ 1275041 h 2422804"/>
                <a:gd name="connsiteX78" fmla="*/ 3114675 w 3414881"/>
                <a:gd name="connsiteY78" fmla="*/ 1208366 h 2422804"/>
                <a:gd name="connsiteX79" fmla="*/ 3095625 w 3414881"/>
                <a:gd name="connsiteY79" fmla="*/ 1317904 h 2422804"/>
                <a:gd name="connsiteX80" fmla="*/ 3005137 w 3414881"/>
                <a:gd name="connsiteY80" fmla="*/ 1294091 h 2422804"/>
                <a:gd name="connsiteX81" fmla="*/ 3014662 w 3414881"/>
                <a:gd name="connsiteY81" fmla="*/ 1536979 h 2422804"/>
                <a:gd name="connsiteX82" fmla="*/ 2838450 w 3414881"/>
                <a:gd name="connsiteY82" fmla="*/ 1527454 h 2422804"/>
                <a:gd name="connsiteX83" fmla="*/ 2833687 w 3414881"/>
                <a:gd name="connsiteY83" fmla="*/ 1613179 h 2422804"/>
                <a:gd name="connsiteX84" fmla="*/ 2762250 w 3414881"/>
                <a:gd name="connsiteY84" fmla="*/ 1603654 h 2422804"/>
                <a:gd name="connsiteX85" fmla="*/ 2767012 w 3414881"/>
                <a:gd name="connsiteY85" fmla="*/ 1517929 h 2422804"/>
                <a:gd name="connsiteX86" fmla="*/ 2724150 w 3414881"/>
                <a:gd name="connsiteY86" fmla="*/ 1513166 h 2422804"/>
                <a:gd name="connsiteX87" fmla="*/ 2719387 w 3414881"/>
                <a:gd name="connsiteY87" fmla="*/ 1322666 h 2422804"/>
                <a:gd name="connsiteX88" fmla="*/ 2681287 w 3414881"/>
                <a:gd name="connsiteY88" fmla="*/ 1236941 h 2422804"/>
                <a:gd name="connsiteX89" fmla="*/ 2757487 w 3414881"/>
                <a:gd name="connsiteY89" fmla="*/ 1160741 h 2422804"/>
                <a:gd name="connsiteX90" fmla="*/ 2786062 w 3414881"/>
                <a:gd name="connsiteY90" fmla="*/ 1055966 h 2422804"/>
                <a:gd name="connsiteX91" fmla="*/ 2676525 w 3414881"/>
                <a:gd name="connsiteY91" fmla="*/ 998816 h 2422804"/>
                <a:gd name="connsiteX92" fmla="*/ 2647950 w 3414881"/>
                <a:gd name="connsiteY92" fmla="*/ 903566 h 2422804"/>
                <a:gd name="connsiteX93" fmla="*/ 2657475 w 3414881"/>
                <a:gd name="connsiteY93" fmla="*/ 832129 h 2422804"/>
                <a:gd name="connsiteX94" fmla="*/ 2538412 w 3414881"/>
                <a:gd name="connsiteY94" fmla="*/ 684491 h 2422804"/>
                <a:gd name="connsiteX95" fmla="*/ 2338387 w 3414881"/>
                <a:gd name="connsiteY95" fmla="*/ 594004 h 2422804"/>
                <a:gd name="connsiteX96" fmla="*/ 2276475 w 3414881"/>
                <a:gd name="connsiteY96" fmla="*/ 498754 h 2422804"/>
                <a:gd name="connsiteX97" fmla="*/ 2357437 w 3414881"/>
                <a:gd name="connsiteY97" fmla="*/ 441604 h 2422804"/>
                <a:gd name="connsiteX98" fmla="*/ 2490787 w 3414881"/>
                <a:gd name="connsiteY98" fmla="*/ 465416 h 2422804"/>
                <a:gd name="connsiteX99" fmla="*/ 2643187 w 3414881"/>
                <a:gd name="connsiteY99" fmla="*/ 422554 h 2422804"/>
                <a:gd name="connsiteX100" fmla="*/ 2900362 w 3414881"/>
                <a:gd name="connsiteY100" fmla="*/ 432079 h 2422804"/>
                <a:gd name="connsiteX101" fmla="*/ 2924175 w 3414881"/>
                <a:gd name="connsiteY101" fmla="*/ 484466 h 2422804"/>
                <a:gd name="connsiteX102" fmla="*/ 2981325 w 3414881"/>
                <a:gd name="connsiteY102" fmla="*/ 498754 h 2422804"/>
                <a:gd name="connsiteX103" fmla="*/ 3005137 w 3414881"/>
                <a:gd name="connsiteY103" fmla="*/ 422554 h 2422804"/>
                <a:gd name="connsiteX104" fmla="*/ 3076575 w 3414881"/>
                <a:gd name="connsiteY104" fmla="*/ 436841 h 2422804"/>
                <a:gd name="connsiteX105" fmla="*/ 3090862 w 3414881"/>
                <a:gd name="connsiteY105" fmla="*/ 365404 h 2422804"/>
                <a:gd name="connsiteX106" fmla="*/ 3214687 w 3414881"/>
                <a:gd name="connsiteY106" fmla="*/ 389216 h 2422804"/>
                <a:gd name="connsiteX107" fmla="*/ 3224212 w 3414881"/>
                <a:gd name="connsiteY107" fmla="*/ 308254 h 2422804"/>
                <a:gd name="connsiteX108" fmla="*/ 3400425 w 3414881"/>
                <a:gd name="connsiteY108" fmla="*/ 336829 h 2422804"/>
                <a:gd name="connsiteX109" fmla="*/ 3414712 w 3414881"/>
                <a:gd name="connsiteY109" fmla="*/ 198716 h 2422804"/>
                <a:gd name="connsiteX110" fmla="*/ 3357562 w 3414881"/>
                <a:gd name="connsiteY110" fmla="*/ 179666 h 2422804"/>
                <a:gd name="connsiteX111" fmla="*/ 3224212 w 3414881"/>
                <a:gd name="connsiteY111" fmla="*/ 8216 h 2422804"/>
                <a:gd name="connsiteX112" fmla="*/ 3228975 w 3414881"/>
                <a:gd name="connsiteY112" fmla="*/ 41554 h 2422804"/>
                <a:gd name="connsiteX113" fmla="*/ 3228975 w 3414881"/>
                <a:gd name="connsiteY113" fmla="*/ 32029 h 2422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3414881" h="2422804">
                  <a:moveTo>
                    <a:pt x="200025" y="417791"/>
                  </a:moveTo>
                  <a:lnTo>
                    <a:pt x="128587" y="560666"/>
                  </a:lnTo>
                  <a:lnTo>
                    <a:pt x="0" y="574954"/>
                  </a:lnTo>
                  <a:lnTo>
                    <a:pt x="9525" y="670204"/>
                  </a:lnTo>
                  <a:lnTo>
                    <a:pt x="0" y="760691"/>
                  </a:lnTo>
                  <a:lnTo>
                    <a:pt x="42862" y="784504"/>
                  </a:lnTo>
                  <a:lnTo>
                    <a:pt x="0" y="860704"/>
                  </a:lnTo>
                  <a:lnTo>
                    <a:pt x="23812" y="1027391"/>
                  </a:lnTo>
                  <a:lnTo>
                    <a:pt x="128587" y="1103591"/>
                  </a:lnTo>
                  <a:lnTo>
                    <a:pt x="180975" y="1103591"/>
                  </a:lnTo>
                  <a:lnTo>
                    <a:pt x="247650" y="1141691"/>
                  </a:lnTo>
                  <a:lnTo>
                    <a:pt x="228600" y="1275041"/>
                  </a:lnTo>
                  <a:cubicBezTo>
                    <a:pt x="155857" y="1376881"/>
                    <a:pt x="186128" y="1404026"/>
                    <a:pt x="152400" y="1370291"/>
                  </a:cubicBezTo>
                  <a:lnTo>
                    <a:pt x="219075" y="1375054"/>
                  </a:lnTo>
                  <a:lnTo>
                    <a:pt x="242887" y="1570316"/>
                  </a:lnTo>
                  <a:lnTo>
                    <a:pt x="161925" y="1708429"/>
                  </a:lnTo>
                  <a:lnTo>
                    <a:pt x="138112" y="1879879"/>
                  </a:lnTo>
                  <a:lnTo>
                    <a:pt x="166687" y="1984654"/>
                  </a:lnTo>
                  <a:lnTo>
                    <a:pt x="223837" y="2056091"/>
                  </a:lnTo>
                  <a:lnTo>
                    <a:pt x="180975" y="2108479"/>
                  </a:lnTo>
                  <a:lnTo>
                    <a:pt x="180975" y="2137054"/>
                  </a:lnTo>
                  <a:lnTo>
                    <a:pt x="219075" y="2151341"/>
                  </a:lnTo>
                  <a:lnTo>
                    <a:pt x="228600" y="2203729"/>
                  </a:lnTo>
                  <a:lnTo>
                    <a:pt x="271462" y="2237066"/>
                  </a:lnTo>
                  <a:lnTo>
                    <a:pt x="280987" y="2289454"/>
                  </a:lnTo>
                  <a:lnTo>
                    <a:pt x="314325" y="2298979"/>
                  </a:lnTo>
                  <a:lnTo>
                    <a:pt x="361950" y="2270404"/>
                  </a:lnTo>
                  <a:lnTo>
                    <a:pt x="419100" y="2341841"/>
                  </a:lnTo>
                  <a:lnTo>
                    <a:pt x="442912" y="2308504"/>
                  </a:lnTo>
                  <a:lnTo>
                    <a:pt x="490537" y="2327554"/>
                  </a:lnTo>
                  <a:lnTo>
                    <a:pt x="581025" y="2318029"/>
                  </a:lnTo>
                  <a:lnTo>
                    <a:pt x="623887" y="2365654"/>
                  </a:lnTo>
                  <a:lnTo>
                    <a:pt x="733425" y="2365654"/>
                  </a:lnTo>
                  <a:lnTo>
                    <a:pt x="785812" y="2318029"/>
                  </a:lnTo>
                  <a:lnTo>
                    <a:pt x="828675" y="2356129"/>
                  </a:lnTo>
                  <a:lnTo>
                    <a:pt x="876300" y="2332316"/>
                  </a:lnTo>
                  <a:lnTo>
                    <a:pt x="885825" y="2365654"/>
                  </a:lnTo>
                  <a:lnTo>
                    <a:pt x="976312" y="2422804"/>
                  </a:lnTo>
                  <a:lnTo>
                    <a:pt x="1038225" y="2413279"/>
                  </a:lnTo>
                  <a:lnTo>
                    <a:pt x="1081087" y="2289454"/>
                  </a:lnTo>
                  <a:lnTo>
                    <a:pt x="1152525" y="2298979"/>
                  </a:lnTo>
                  <a:lnTo>
                    <a:pt x="1223962" y="2275166"/>
                  </a:lnTo>
                  <a:lnTo>
                    <a:pt x="1238250" y="2318029"/>
                  </a:lnTo>
                  <a:lnTo>
                    <a:pt x="1271587" y="2327554"/>
                  </a:lnTo>
                  <a:lnTo>
                    <a:pt x="1290637" y="2356129"/>
                  </a:lnTo>
                  <a:lnTo>
                    <a:pt x="1357312" y="2379941"/>
                  </a:lnTo>
                  <a:lnTo>
                    <a:pt x="1438275" y="2313266"/>
                  </a:lnTo>
                  <a:lnTo>
                    <a:pt x="1476375" y="2346604"/>
                  </a:lnTo>
                  <a:lnTo>
                    <a:pt x="1524000" y="2422804"/>
                  </a:lnTo>
                  <a:lnTo>
                    <a:pt x="1581150" y="2379941"/>
                  </a:lnTo>
                  <a:lnTo>
                    <a:pt x="1657350" y="2413279"/>
                  </a:lnTo>
                  <a:lnTo>
                    <a:pt x="1676400" y="2365654"/>
                  </a:lnTo>
                  <a:lnTo>
                    <a:pt x="1743075" y="2346604"/>
                  </a:lnTo>
                  <a:lnTo>
                    <a:pt x="1766887" y="2246591"/>
                  </a:lnTo>
                  <a:lnTo>
                    <a:pt x="1866900" y="2241829"/>
                  </a:lnTo>
                  <a:lnTo>
                    <a:pt x="1866900" y="2294216"/>
                  </a:lnTo>
                  <a:lnTo>
                    <a:pt x="2171700" y="2370416"/>
                  </a:lnTo>
                  <a:lnTo>
                    <a:pt x="2209800" y="2179916"/>
                  </a:lnTo>
                  <a:lnTo>
                    <a:pt x="2333625" y="2198966"/>
                  </a:lnTo>
                  <a:lnTo>
                    <a:pt x="2324100" y="2294216"/>
                  </a:lnTo>
                  <a:lnTo>
                    <a:pt x="2481262" y="2327554"/>
                  </a:lnTo>
                  <a:lnTo>
                    <a:pt x="2538412" y="2279929"/>
                  </a:lnTo>
                  <a:lnTo>
                    <a:pt x="2547937" y="2322791"/>
                  </a:lnTo>
                  <a:lnTo>
                    <a:pt x="2619375" y="2337079"/>
                  </a:lnTo>
                  <a:lnTo>
                    <a:pt x="2628900" y="2379941"/>
                  </a:lnTo>
                  <a:lnTo>
                    <a:pt x="2700337" y="2408516"/>
                  </a:lnTo>
                  <a:lnTo>
                    <a:pt x="2733675" y="2279929"/>
                  </a:lnTo>
                  <a:lnTo>
                    <a:pt x="2952750" y="2308504"/>
                  </a:lnTo>
                  <a:lnTo>
                    <a:pt x="2962275" y="2379941"/>
                  </a:lnTo>
                  <a:cubicBezTo>
                    <a:pt x="3097165" y="2413664"/>
                    <a:pt x="3049807" y="2413279"/>
                    <a:pt x="3100387" y="2413279"/>
                  </a:cubicBezTo>
                  <a:lnTo>
                    <a:pt x="3105150" y="2298979"/>
                  </a:lnTo>
                  <a:lnTo>
                    <a:pt x="3281362" y="2198966"/>
                  </a:lnTo>
                  <a:lnTo>
                    <a:pt x="3328987" y="2208491"/>
                  </a:lnTo>
                  <a:lnTo>
                    <a:pt x="3362325" y="1941791"/>
                  </a:lnTo>
                  <a:lnTo>
                    <a:pt x="3238500" y="1913216"/>
                  </a:lnTo>
                  <a:lnTo>
                    <a:pt x="3271837" y="1641754"/>
                  </a:lnTo>
                  <a:lnTo>
                    <a:pt x="3305175" y="1636991"/>
                  </a:lnTo>
                  <a:lnTo>
                    <a:pt x="3333750" y="1275041"/>
                  </a:lnTo>
                  <a:lnTo>
                    <a:pt x="3114675" y="1208366"/>
                  </a:lnTo>
                  <a:lnTo>
                    <a:pt x="3095625" y="1317904"/>
                  </a:lnTo>
                  <a:lnTo>
                    <a:pt x="3005137" y="1294091"/>
                  </a:lnTo>
                  <a:lnTo>
                    <a:pt x="3014662" y="1536979"/>
                  </a:lnTo>
                  <a:lnTo>
                    <a:pt x="2838450" y="1527454"/>
                  </a:lnTo>
                  <a:lnTo>
                    <a:pt x="2833687" y="1613179"/>
                  </a:lnTo>
                  <a:lnTo>
                    <a:pt x="2762250" y="1603654"/>
                  </a:lnTo>
                  <a:lnTo>
                    <a:pt x="2767012" y="1517929"/>
                  </a:lnTo>
                  <a:lnTo>
                    <a:pt x="2724150" y="1513166"/>
                  </a:lnTo>
                  <a:lnTo>
                    <a:pt x="2719387" y="1322666"/>
                  </a:lnTo>
                  <a:cubicBezTo>
                    <a:pt x="2680671" y="1230716"/>
                    <a:pt x="2681287" y="1199452"/>
                    <a:pt x="2681287" y="1236941"/>
                  </a:cubicBezTo>
                  <a:lnTo>
                    <a:pt x="2757487" y="1160741"/>
                  </a:lnTo>
                  <a:lnTo>
                    <a:pt x="2786062" y="1055966"/>
                  </a:lnTo>
                  <a:lnTo>
                    <a:pt x="2676525" y="998816"/>
                  </a:lnTo>
                  <a:lnTo>
                    <a:pt x="2647950" y="903566"/>
                  </a:lnTo>
                  <a:lnTo>
                    <a:pt x="2657475" y="832129"/>
                  </a:lnTo>
                  <a:lnTo>
                    <a:pt x="2538412" y="684491"/>
                  </a:lnTo>
                  <a:lnTo>
                    <a:pt x="2338387" y="594004"/>
                  </a:lnTo>
                  <a:lnTo>
                    <a:pt x="2276475" y="498754"/>
                  </a:lnTo>
                  <a:lnTo>
                    <a:pt x="2357437" y="441604"/>
                  </a:lnTo>
                  <a:lnTo>
                    <a:pt x="2490787" y="465416"/>
                  </a:lnTo>
                  <a:lnTo>
                    <a:pt x="2643187" y="422554"/>
                  </a:lnTo>
                  <a:lnTo>
                    <a:pt x="2900362" y="432079"/>
                  </a:lnTo>
                  <a:lnTo>
                    <a:pt x="2924175" y="484466"/>
                  </a:lnTo>
                  <a:lnTo>
                    <a:pt x="2981325" y="498754"/>
                  </a:lnTo>
                  <a:lnTo>
                    <a:pt x="3005137" y="422554"/>
                  </a:lnTo>
                  <a:lnTo>
                    <a:pt x="3076575" y="436841"/>
                  </a:lnTo>
                  <a:lnTo>
                    <a:pt x="3090862" y="365404"/>
                  </a:lnTo>
                  <a:lnTo>
                    <a:pt x="3214687" y="389216"/>
                  </a:lnTo>
                  <a:lnTo>
                    <a:pt x="3224212" y="308254"/>
                  </a:lnTo>
                  <a:lnTo>
                    <a:pt x="3400425" y="336829"/>
                  </a:lnTo>
                  <a:cubicBezTo>
                    <a:pt x="3414881" y="201900"/>
                    <a:pt x="3414712" y="248183"/>
                    <a:pt x="3414712" y="198716"/>
                  </a:cubicBezTo>
                  <a:lnTo>
                    <a:pt x="3357562" y="179666"/>
                  </a:lnTo>
                  <a:cubicBezTo>
                    <a:pt x="3313112" y="122516"/>
                    <a:pt x="3273547" y="61206"/>
                    <a:pt x="3224212" y="8216"/>
                  </a:cubicBezTo>
                  <a:cubicBezTo>
                    <a:pt x="3216563" y="0"/>
                    <a:pt x="3226773" y="30547"/>
                    <a:pt x="3228975" y="41554"/>
                  </a:cubicBezTo>
                  <a:cubicBezTo>
                    <a:pt x="3229598" y="44667"/>
                    <a:pt x="3228975" y="35204"/>
                    <a:pt x="3228975" y="32029"/>
                  </a:cubicBez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4743450" y="3000375"/>
              <a:ext cx="1166813" cy="595313"/>
            </a:xfrm>
            <a:custGeom>
              <a:avLst/>
              <a:gdLst>
                <a:gd name="connsiteX0" fmla="*/ 1166813 w 1166813"/>
                <a:gd name="connsiteY0" fmla="*/ 595313 h 595313"/>
                <a:gd name="connsiteX1" fmla="*/ 1133475 w 1166813"/>
                <a:gd name="connsiteY1" fmla="*/ 542925 h 595313"/>
                <a:gd name="connsiteX2" fmla="*/ 1014413 w 1166813"/>
                <a:gd name="connsiteY2" fmla="*/ 561975 h 595313"/>
                <a:gd name="connsiteX3" fmla="*/ 962025 w 1166813"/>
                <a:gd name="connsiteY3" fmla="*/ 166688 h 595313"/>
                <a:gd name="connsiteX4" fmla="*/ 776288 w 1166813"/>
                <a:gd name="connsiteY4" fmla="*/ 152400 h 595313"/>
                <a:gd name="connsiteX5" fmla="*/ 771525 w 1166813"/>
                <a:gd name="connsiteY5" fmla="*/ 200025 h 595313"/>
                <a:gd name="connsiteX6" fmla="*/ 733425 w 1166813"/>
                <a:gd name="connsiteY6" fmla="*/ 185738 h 595313"/>
                <a:gd name="connsiteX7" fmla="*/ 719138 w 1166813"/>
                <a:gd name="connsiteY7" fmla="*/ 266700 h 595313"/>
                <a:gd name="connsiteX8" fmla="*/ 733425 w 1166813"/>
                <a:gd name="connsiteY8" fmla="*/ 280988 h 595313"/>
                <a:gd name="connsiteX9" fmla="*/ 576263 w 1166813"/>
                <a:gd name="connsiteY9" fmla="*/ 300038 h 595313"/>
                <a:gd name="connsiteX10" fmla="*/ 452438 w 1166813"/>
                <a:gd name="connsiteY10" fmla="*/ 209550 h 595313"/>
                <a:gd name="connsiteX11" fmla="*/ 280988 w 1166813"/>
                <a:gd name="connsiteY11" fmla="*/ 171450 h 595313"/>
                <a:gd name="connsiteX12" fmla="*/ 133350 w 1166813"/>
                <a:gd name="connsiteY12" fmla="*/ 100013 h 595313"/>
                <a:gd name="connsiteX13" fmla="*/ 0 w 1166813"/>
                <a:gd name="connsiteY13" fmla="*/ 0 h 595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6813" h="595313">
                  <a:moveTo>
                    <a:pt x="1166813" y="595313"/>
                  </a:moveTo>
                  <a:lnTo>
                    <a:pt x="1133475" y="542925"/>
                  </a:lnTo>
                  <a:lnTo>
                    <a:pt x="1014413" y="561975"/>
                  </a:lnTo>
                  <a:lnTo>
                    <a:pt x="962025" y="166688"/>
                  </a:lnTo>
                  <a:lnTo>
                    <a:pt x="776288" y="152400"/>
                  </a:lnTo>
                  <a:lnTo>
                    <a:pt x="771525" y="200025"/>
                  </a:lnTo>
                  <a:lnTo>
                    <a:pt x="733425" y="185738"/>
                  </a:lnTo>
                  <a:lnTo>
                    <a:pt x="719138" y="266700"/>
                  </a:lnTo>
                  <a:lnTo>
                    <a:pt x="733425" y="280988"/>
                  </a:lnTo>
                  <a:lnTo>
                    <a:pt x="576263" y="300038"/>
                  </a:lnTo>
                  <a:lnTo>
                    <a:pt x="452438" y="209550"/>
                  </a:lnTo>
                  <a:lnTo>
                    <a:pt x="280988" y="171450"/>
                  </a:lnTo>
                  <a:lnTo>
                    <a:pt x="133350" y="10001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28662" y="214290"/>
            <a:ext cx="5000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AOO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Rangifer</a:t>
            </a:r>
            <a:r>
              <a:rPr lang="en-US" sz="3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tarandus</a:t>
            </a:r>
            <a:endParaRPr lang="ru-RU" sz="32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357</Words>
  <Application>Microsoft Office PowerPoint</Application>
  <PresentationFormat>Экран (4:3)</PresentationFormat>
  <Paragraphs>76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</dc:creator>
  <cp:lastModifiedBy>В</cp:lastModifiedBy>
  <cp:revision>43</cp:revision>
  <dcterms:created xsi:type="dcterms:W3CDTF">2014-09-27T16:26:22Z</dcterms:created>
  <dcterms:modified xsi:type="dcterms:W3CDTF">2014-10-02T03:25:18Z</dcterms:modified>
</cp:coreProperties>
</file>