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8" r:id="rId2"/>
    <p:sldId id="301" r:id="rId3"/>
    <p:sldId id="289" r:id="rId4"/>
    <p:sldId id="290" r:id="rId5"/>
    <p:sldId id="292" r:id="rId6"/>
    <p:sldId id="315" r:id="rId7"/>
    <p:sldId id="264" r:id="rId8"/>
    <p:sldId id="286" r:id="rId9"/>
    <p:sldId id="265" r:id="rId10"/>
    <p:sldId id="259" r:id="rId11"/>
    <p:sldId id="314" r:id="rId12"/>
    <p:sldId id="313" r:id="rId13"/>
    <p:sldId id="261" r:id="rId14"/>
    <p:sldId id="262" r:id="rId15"/>
    <p:sldId id="307" r:id="rId16"/>
    <p:sldId id="299" r:id="rId17"/>
    <p:sldId id="308" r:id="rId18"/>
    <p:sldId id="309" r:id="rId19"/>
    <p:sldId id="300" r:id="rId20"/>
    <p:sldId id="310" r:id="rId21"/>
    <p:sldId id="311" r:id="rId22"/>
    <p:sldId id="312" r:id="rId23"/>
    <p:sldId id="260" r:id="rId24"/>
    <p:sldId id="263" r:id="rId25"/>
    <p:sldId id="266" r:id="rId26"/>
    <p:sldId id="285" r:id="rId27"/>
    <p:sldId id="257" r:id="rId28"/>
    <p:sldId id="281" r:id="rId29"/>
    <p:sldId id="277" r:id="rId30"/>
    <p:sldId id="278" r:id="rId31"/>
    <p:sldId id="256" r:id="rId32"/>
    <p:sldId id="302" r:id="rId33"/>
    <p:sldId id="303" r:id="rId34"/>
    <p:sldId id="304" r:id="rId35"/>
    <p:sldId id="305" r:id="rId36"/>
    <p:sldId id="294" r:id="rId37"/>
    <p:sldId id="273" r:id="rId3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/>
    <p:restoredTop sz="94643"/>
  </p:normalViewPr>
  <p:slideViewPr>
    <p:cSldViewPr snapToGrid="0" snapToObjects="1">
      <p:cViewPr varScale="1">
        <p:scale>
          <a:sx n="74" d="100"/>
          <a:sy n="74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\\Users\angelicacasanovakatny\Documents\Documentos%20-%20MacBook%20Pro%20de%20Macbook\RESULTADOS-FONDECYT\hobos%20OTC%20y%20Control%20La%20Meseta%20antarctica%20ECA54-20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\\Users\angelicacasanovakatny\Documents\Documentos%20-%20MacBook%20Pro%20de%20Macbook\RESULTADOS-FONDECYT\hobos%20OTC%20y%20Control%20La%20Meseta%20antarctica%20ECA54-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book:Documents:3096:Documents:ARTICULOS:PAZ:sanionia:datos%20para%20estadistica%20paper%20musg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OTC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Hoja1!$AL$3:$AL$235</c:f>
              <c:numCache>
                <c:formatCode>General</c:formatCode>
                <c:ptCount val="233"/>
                <c:pt idx="1">
                  <c:v>3</c:v>
                </c:pt>
                <c:pt idx="10">
                  <c:v>4</c:v>
                </c:pt>
                <c:pt idx="19">
                  <c:v>5</c:v>
                </c:pt>
                <c:pt idx="30">
                  <c:v>6</c:v>
                </c:pt>
                <c:pt idx="52">
                  <c:v>7</c:v>
                </c:pt>
                <c:pt idx="80">
                  <c:v>8</c:v>
                </c:pt>
                <c:pt idx="104">
                  <c:v>9</c:v>
                </c:pt>
                <c:pt idx="123">
                  <c:v>10</c:v>
                </c:pt>
                <c:pt idx="148">
                  <c:v>11</c:v>
                </c:pt>
                <c:pt idx="174">
                  <c:v>12</c:v>
                </c:pt>
                <c:pt idx="200">
                  <c:v>13</c:v>
                </c:pt>
                <c:pt idx="222">
                  <c:v>14</c:v>
                </c:pt>
              </c:numCache>
            </c:numRef>
          </c:cat>
          <c:val>
            <c:numRef>
              <c:f>Hoja1!$AM$3:$AM$234</c:f>
              <c:numCache>
                <c:formatCode>General</c:formatCode>
                <c:ptCount val="232"/>
                <c:pt idx="26" formatCode="0.0">
                  <c:v>5.024</c:v>
                </c:pt>
                <c:pt idx="27" formatCode="0.0">
                  <c:v>4.8689999999999998</c:v>
                </c:pt>
                <c:pt idx="28" formatCode="0.0">
                  <c:v>5.8979999999999997</c:v>
                </c:pt>
                <c:pt idx="29" formatCode="0.0">
                  <c:v>6.8129999999999997</c:v>
                </c:pt>
                <c:pt idx="30" formatCode="0.0">
                  <c:v>9.3119999999999994</c:v>
                </c:pt>
                <c:pt idx="31" formatCode="0.0">
                  <c:v>8.3940000000000001</c:v>
                </c:pt>
                <c:pt idx="32" formatCode="0.0">
                  <c:v>7.2169999999999996</c:v>
                </c:pt>
                <c:pt idx="33" formatCode="0.0">
                  <c:v>4.9210000000000003</c:v>
                </c:pt>
                <c:pt idx="34" formatCode="0.0">
                  <c:v>3.617</c:v>
                </c:pt>
                <c:pt idx="35" formatCode="0.0">
                  <c:v>2.2360000000000002</c:v>
                </c:pt>
                <c:pt idx="36" formatCode="0.0">
                  <c:v>1.2889999999999999</c:v>
                </c:pt>
                <c:pt idx="37" formatCode="0.0">
                  <c:v>0.107</c:v>
                </c:pt>
                <c:pt idx="38" formatCode="0.0">
                  <c:v>-0.39500000000000002</c:v>
                </c:pt>
                <c:pt idx="39" formatCode="0.0">
                  <c:v>-1.327</c:v>
                </c:pt>
                <c:pt idx="40" formatCode="0.0">
                  <c:v>-1.4410000000000001</c:v>
                </c:pt>
                <c:pt idx="41" formatCode="0.0">
                  <c:v>-1.47</c:v>
                </c:pt>
                <c:pt idx="42" formatCode="0.0">
                  <c:v>-1.47</c:v>
                </c:pt>
                <c:pt idx="43" formatCode="0.0">
                  <c:v>-1.4410000000000001</c:v>
                </c:pt>
                <c:pt idx="44" formatCode="0.0">
                  <c:v>-1.5840000000000001</c:v>
                </c:pt>
                <c:pt idx="45" formatCode="0.0">
                  <c:v>-1.5269999999999999</c:v>
                </c:pt>
                <c:pt idx="46" formatCode="0.0">
                  <c:v>-1.157</c:v>
                </c:pt>
                <c:pt idx="47" formatCode="0.0">
                  <c:v>-0.42299999999999999</c:v>
                </c:pt>
                <c:pt idx="48" formatCode="0.0">
                  <c:v>2.343</c:v>
                </c:pt>
                <c:pt idx="49" formatCode="0.0">
                  <c:v>8.4689999999999994</c:v>
                </c:pt>
                <c:pt idx="50" formatCode="0.0">
                  <c:v>7.4690000000000003</c:v>
                </c:pt>
                <c:pt idx="51" formatCode="0.0">
                  <c:v>7.9450000000000003</c:v>
                </c:pt>
                <c:pt idx="52" formatCode="0.0">
                  <c:v>11.2</c:v>
                </c:pt>
                <c:pt idx="53" formatCode="0.0">
                  <c:v>9.2620000000000005</c:v>
                </c:pt>
                <c:pt idx="54" formatCode="0.0">
                  <c:v>9.1630000000000003</c:v>
                </c:pt>
                <c:pt idx="55" formatCode="0.0">
                  <c:v>6.5350000000000001</c:v>
                </c:pt>
                <c:pt idx="56" formatCode="0.0">
                  <c:v>4.5060000000000002</c:v>
                </c:pt>
                <c:pt idx="57" formatCode="0.0">
                  <c:v>4.1680000000000001</c:v>
                </c:pt>
                <c:pt idx="58" formatCode="0.0">
                  <c:v>1.3440000000000001</c:v>
                </c:pt>
                <c:pt idx="59" formatCode="0.0">
                  <c:v>7.9000000000000001E-2</c:v>
                </c:pt>
                <c:pt idx="60" formatCode="0.0">
                  <c:v>-0.47899999999999998</c:v>
                </c:pt>
                <c:pt idx="61" formatCode="0.0">
                  <c:v>0.13500000000000001</c:v>
                </c:pt>
                <c:pt idx="62" formatCode="0.0">
                  <c:v>7.9000000000000001E-2</c:v>
                </c:pt>
                <c:pt idx="63" formatCode="0.0">
                  <c:v>2.4E-2</c:v>
                </c:pt>
                <c:pt idx="64" formatCode="0.0">
                  <c:v>7.9000000000000001E-2</c:v>
                </c:pt>
                <c:pt idx="65" formatCode="0.0">
                  <c:v>0.107</c:v>
                </c:pt>
                <c:pt idx="66" formatCode="0.0">
                  <c:v>0.16300000000000001</c:v>
                </c:pt>
                <c:pt idx="67" formatCode="0.0">
                  <c:v>0.19</c:v>
                </c:pt>
                <c:pt idx="68" formatCode="0.0">
                  <c:v>0.19</c:v>
                </c:pt>
                <c:pt idx="69" formatCode="0.0">
                  <c:v>0.16300000000000001</c:v>
                </c:pt>
                <c:pt idx="70" formatCode="0.0">
                  <c:v>0.46700000000000003</c:v>
                </c:pt>
                <c:pt idx="71" formatCode="0.0">
                  <c:v>1.153</c:v>
                </c:pt>
                <c:pt idx="72" formatCode="0.0">
                  <c:v>2.4500000000000002</c:v>
                </c:pt>
                <c:pt idx="73" formatCode="0.0">
                  <c:v>5.5650000000000004</c:v>
                </c:pt>
                <c:pt idx="74" formatCode="0.0">
                  <c:v>9.6319999999999997</c:v>
                </c:pt>
                <c:pt idx="75" formatCode="0.0">
                  <c:v>12.775</c:v>
                </c:pt>
                <c:pt idx="76" formatCode="0.0">
                  <c:v>11.832000000000001</c:v>
                </c:pt>
                <c:pt idx="77" formatCode="0.0">
                  <c:v>12.750999999999999</c:v>
                </c:pt>
                <c:pt idx="78" formatCode="0.0">
                  <c:v>13.882</c:v>
                </c:pt>
                <c:pt idx="79" formatCode="0.0">
                  <c:v>20.007000000000001</c:v>
                </c:pt>
                <c:pt idx="80" formatCode="0.0">
                  <c:v>17.701000000000001</c:v>
                </c:pt>
                <c:pt idx="81" formatCode="0.0">
                  <c:v>13.978</c:v>
                </c:pt>
                <c:pt idx="82" formatCode="0.0">
                  <c:v>24.388000000000002</c:v>
                </c:pt>
                <c:pt idx="83" formatCode="0.0">
                  <c:v>21.460999999999999</c:v>
                </c:pt>
                <c:pt idx="84" formatCode="0.0">
                  <c:v>8.07</c:v>
                </c:pt>
                <c:pt idx="85" formatCode="0.0">
                  <c:v>7.3179999999999996</c:v>
                </c:pt>
                <c:pt idx="86" formatCode="0.0">
                  <c:v>3.9319999999999999</c:v>
                </c:pt>
                <c:pt idx="87" formatCode="0.0">
                  <c:v>2.0209999999999999</c:v>
                </c:pt>
                <c:pt idx="88" formatCode="0.0">
                  <c:v>1.4530000000000001</c:v>
                </c:pt>
                <c:pt idx="89" formatCode="0.0">
                  <c:v>1.371</c:v>
                </c:pt>
                <c:pt idx="90" formatCode="0.0">
                  <c:v>0.71499999999999997</c:v>
                </c:pt>
                <c:pt idx="91" formatCode="0.0">
                  <c:v>0.60499999999999998</c:v>
                </c:pt>
                <c:pt idx="92" formatCode="0.0">
                  <c:v>0.60499999999999998</c:v>
                </c:pt>
                <c:pt idx="93" formatCode="0.0">
                  <c:v>0.55000000000000004</c:v>
                </c:pt>
                <c:pt idx="94" formatCode="0.0">
                  <c:v>0.82499999999999996</c:v>
                </c:pt>
                <c:pt idx="95" formatCode="0.0">
                  <c:v>1.371</c:v>
                </c:pt>
                <c:pt idx="96" formatCode="0.0">
                  <c:v>2.85</c:v>
                </c:pt>
                <c:pt idx="97" formatCode="0.0">
                  <c:v>4.3239999999999998</c:v>
                </c:pt>
                <c:pt idx="98" formatCode="0.0">
                  <c:v>5.9240000000000004</c:v>
                </c:pt>
                <c:pt idx="99" formatCode="0.0">
                  <c:v>7.67</c:v>
                </c:pt>
                <c:pt idx="100" formatCode="0.0">
                  <c:v>20.555</c:v>
                </c:pt>
                <c:pt idx="101" formatCode="0.0">
                  <c:v>16.701000000000001</c:v>
                </c:pt>
                <c:pt idx="102" formatCode="0.0">
                  <c:v>14.457000000000001</c:v>
                </c:pt>
                <c:pt idx="103" formatCode="0.0">
                  <c:v>26.744</c:v>
                </c:pt>
                <c:pt idx="104" formatCode="0.0">
                  <c:v>20.388000000000002</c:v>
                </c:pt>
                <c:pt idx="105" formatCode="0.0">
                  <c:v>25.306999999999999</c:v>
                </c:pt>
                <c:pt idx="106" formatCode="0.0">
                  <c:v>20.292999999999999</c:v>
                </c:pt>
                <c:pt idx="107" formatCode="0.0">
                  <c:v>21.056000000000001</c:v>
                </c:pt>
                <c:pt idx="108" formatCode="0.0">
                  <c:v>14.625</c:v>
                </c:pt>
                <c:pt idx="109" formatCode="0.0">
                  <c:v>7.7949999999999999</c:v>
                </c:pt>
                <c:pt idx="110" formatCode="0.0">
                  <c:v>4.1680000000000001</c:v>
                </c:pt>
                <c:pt idx="111" formatCode="0.0">
                  <c:v>2.5840000000000001</c:v>
                </c:pt>
                <c:pt idx="112" formatCode="0.0">
                  <c:v>1.5880000000000001</c:v>
                </c:pt>
                <c:pt idx="113" formatCode="0.0">
                  <c:v>1.153</c:v>
                </c:pt>
                <c:pt idx="114" formatCode="0.0">
                  <c:v>0.88</c:v>
                </c:pt>
                <c:pt idx="115" formatCode="0.0">
                  <c:v>0.68700000000000006</c:v>
                </c:pt>
                <c:pt idx="116" formatCode="0.0">
                  <c:v>0.63200000000000001</c:v>
                </c:pt>
                <c:pt idx="117" formatCode="0.0">
                  <c:v>5.0999999999999997E-2</c:v>
                </c:pt>
                <c:pt idx="118" formatCode="0.0">
                  <c:v>0.32900000000000001</c:v>
                </c:pt>
                <c:pt idx="119" formatCode="0.0">
                  <c:v>0.93400000000000005</c:v>
                </c:pt>
                <c:pt idx="120" formatCode="0.0">
                  <c:v>1.8049999999999999</c:v>
                </c:pt>
                <c:pt idx="121" formatCode="0.0">
                  <c:v>1.9670000000000001</c:v>
                </c:pt>
                <c:pt idx="122" formatCode="0.0">
                  <c:v>1.8049999999999999</c:v>
                </c:pt>
                <c:pt idx="123" formatCode="0.0">
                  <c:v>2.7170000000000001</c:v>
                </c:pt>
                <c:pt idx="124" formatCode="0.0">
                  <c:v>3.9580000000000002</c:v>
                </c:pt>
                <c:pt idx="125" formatCode="0.0">
                  <c:v>3.5379999999999998</c:v>
                </c:pt>
                <c:pt idx="126" formatCode="0.0">
                  <c:v>3.827</c:v>
                </c:pt>
                <c:pt idx="127" formatCode="0.0">
                  <c:v>4.0369999999999999</c:v>
                </c:pt>
                <c:pt idx="128" formatCode="0.0">
                  <c:v>3.512</c:v>
                </c:pt>
                <c:pt idx="129" formatCode="0.0">
                  <c:v>2.5030000000000001</c:v>
                </c:pt>
                <c:pt idx="130" formatCode="0.0">
                  <c:v>2.2090000000000001</c:v>
                </c:pt>
                <c:pt idx="131" formatCode="0.0">
                  <c:v>1.9670000000000001</c:v>
                </c:pt>
                <c:pt idx="132" formatCode="0.0">
                  <c:v>1.425</c:v>
                </c:pt>
                <c:pt idx="133" formatCode="0.0">
                  <c:v>0.90700000000000003</c:v>
                </c:pt>
                <c:pt idx="134" formatCode="0.0">
                  <c:v>0.30099999999999999</c:v>
                </c:pt>
                <c:pt idx="135" formatCode="0.0">
                  <c:v>-4.0000000000000001E-3</c:v>
                </c:pt>
                <c:pt idx="136" formatCode="0.0">
                  <c:v>-0.06</c:v>
                </c:pt>
                <c:pt idx="137" formatCode="0.0">
                  <c:v>-0.14299999999999999</c:v>
                </c:pt>
                <c:pt idx="138" formatCode="0.0">
                  <c:v>-0.06</c:v>
                </c:pt>
                <c:pt idx="139" formatCode="0.0">
                  <c:v>-3.2000000000000001E-2</c:v>
                </c:pt>
                <c:pt idx="140" formatCode="0.0">
                  <c:v>-0.17100000000000001</c:v>
                </c:pt>
                <c:pt idx="141" formatCode="0.0">
                  <c:v>-4.0000000000000001E-3</c:v>
                </c:pt>
                <c:pt idx="142" formatCode="0.0">
                  <c:v>7.9000000000000001E-2</c:v>
                </c:pt>
                <c:pt idx="143" formatCode="0.0">
                  <c:v>0.13500000000000001</c:v>
                </c:pt>
                <c:pt idx="144" formatCode="0.0">
                  <c:v>0.495</c:v>
                </c:pt>
                <c:pt idx="145" formatCode="0.0">
                  <c:v>2.2090000000000001</c:v>
                </c:pt>
                <c:pt idx="146" formatCode="0.0">
                  <c:v>1.5880000000000001</c:v>
                </c:pt>
                <c:pt idx="147" formatCode="0.0">
                  <c:v>2.4500000000000002</c:v>
                </c:pt>
                <c:pt idx="148" formatCode="0.0">
                  <c:v>2.0470000000000002</c:v>
                </c:pt>
                <c:pt idx="149" formatCode="0.0">
                  <c:v>2.262</c:v>
                </c:pt>
                <c:pt idx="150" formatCode="0.0">
                  <c:v>2.7440000000000002</c:v>
                </c:pt>
                <c:pt idx="151" formatCode="0.0">
                  <c:v>2.9830000000000001</c:v>
                </c:pt>
                <c:pt idx="152" formatCode="0.0">
                  <c:v>4.6619999999999999</c:v>
                </c:pt>
                <c:pt idx="153" formatCode="0.0">
                  <c:v>4.5060000000000002</c:v>
                </c:pt>
                <c:pt idx="154" formatCode="0.0">
                  <c:v>3.2210000000000001</c:v>
                </c:pt>
                <c:pt idx="155" formatCode="0.0">
                  <c:v>2.8769999999999998</c:v>
                </c:pt>
                <c:pt idx="156" formatCode="0.0">
                  <c:v>2.0739999999999998</c:v>
                </c:pt>
                <c:pt idx="157" formatCode="0.0">
                  <c:v>1.3169999999999999</c:v>
                </c:pt>
                <c:pt idx="158" formatCode="0.0">
                  <c:v>0.46700000000000003</c:v>
                </c:pt>
                <c:pt idx="159" formatCode="0.0">
                  <c:v>0.16300000000000001</c:v>
                </c:pt>
                <c:pt idx="160" formatCode="0.0">
                  <c:v>0.16300000000000001</c:v>
                </c:pt>
                <c:pt idx="161" formatCode="0.0">
                  <c:v>0.19</c:v>
                </c:pt>
                <c:pt idx="162" formatCode="0.0">
                  <c:v>0.16300000000000001</c:v>
                </c:pt>
                <c:pt idx="163" formatCode="0.0">
                  <c:v>0.107</c:v>
                </c:pt>
                <c:pt idx="164" formatCode="0.0">
                  <c:v>7.9000000000000001E-2</c:v>
                </c:pt>
                <c:pt idx="165" formatCode="0.0">
                  <c:v>2.4E-2</c:v>
                </c:pt>
                <c:pt idx="166" formatCode="0.0">
                  <c:v>0.13500000000000001</c:v>
                </c:pt>
                <c:pt idx="167" formatCode="0.0">
                  <c:v>0.38400000000000001</c:v>
                </c:pt>
                <c:pt idx="168" formatCode="0.0">
                  <c:v>0.82499999999999996</c:v>
                </c:pt>
                <c:pt idx="169" formatCode="0.0">
                  <c:v>1.859</c:v>
                </c:pt>
                <c:pt idx="170" formatCode="0.0">
                  <c:v>2.3959999999999999</c:v>
                </c:pt>
                <c:pt idx="171" formatCode="0.0">
                  <c:v>3.6960000000000002</c:v>
                </c:pt>
                <c:pt idx="172" formatCode="0.0">
                  <c:v>9.6080000000000005</c:v>
                </c:pt>
                <c:pt idx="173" formatCode="0.0">
                  <c:v>13.137</c:v>
                </c:pt>
                <c:pt idx="174" formatCode="0.0">
                  <c:v>12.147</c:v>
                </c:pt>
                <c:pt idx="175" formatCode="0.0">
                  <c:v>14.218</c:v>
                </c:pt>
                <c:pt idx="176" formatCode="0.0">
                  <c:v>18.175999999999998</c:v>
                </c:pt>
                <c:pt idx="177" formatCode="0.0">
                  <c:v>19.673999999999999</c:v>
                </c:pt>
                <c:pt idx="178" formatCode="0.0">
                  <c:v>13.257</c:v>
                </c:pt>
                <c:pt idx="179" formatCode="0.0">
                  <c:v>10.345000000000001</c:v>
                </c:pt>
                <c:pt idx="180" formatCode="0.0">
                  <c:v>5.2309999999999999</c:v>
                </c:pt>
                <c:pt idx="181" formatCode="0.0">
                  <c:v>3.036</c:v>
                </c:pt>
                <c:pt idx="182" formatCode="0.0">
                  <c:v>1.262</c:v>
                </c:pt>
                <c:pt idx="183" formatCode="0.0">
                  <c:v>0.60499999999999998</c:v>
                </c:pt>
                <c:pt idx="184" formatCode="0.0">
                  <c:v>0.32900000000000001</c:v>
                </c:pt>
                <c:pt idx="185" formatCode="0.0">
                  <c:v>0.107</c:v>
                </c:pt>
                <c:pt idx="186" formatCode="0.0">
                  <c:v>5.0999999999999997E-2</c:v>
                </c:pt>
                <c:pt idx="187" formatCode="0.0">
                  <c:v>-0.14299999999999999</c:v>
                </c:pt>
                <c:pt idx="188" formatCode="0.0">
                  <c:v>-0.255</c:v>
                </c:pt>
                <c:pt idx="189" formatCode="0.0">
                  <c:v>-0.19900000000000001</c:v>
                </c:pt>
                <c:pt idx="190" formatCode="0.0">
                  <c:v>2.4E-2</c:v>
                </c:pt>
                <c:pt idx="191" formatCode="0.0">
                  <c:v>-4.0000000000000001E-3</c:v>
                </c:pt>
                <c:pt idx="192" formatCode="0.0">
                  <c:v>0.16300000000000001</c:v>
                </c:pt>
                <c:pt idx="193" formatCode="0.0">
                  <c:v>0.63200000000000001</c:v>
                </c:pt>
                <c:pt idx="194" formatCode="0.0">
                  <c:v>1.153</c:v>
                </c:pt>
                <c:pt idx="195" formatCode="0.0">
                  <c:v>1.8049999999999999</c:v>
                </c:pt>
                <c:pt idx="196" formatCode="0.0">
                  <c:v>3.1160000000000001</c:v>
                </c:pt>
                <c:pt idx="197" formatCode="0.0">
                  <c:v>3.0630000000000002</c:v>
                </c:pt>
                <c:pt idx="198" formatCode="0.0">
                  <c:v>3.4060000000000001</c:v>
                </c:pt>
                <c:pt idx="199" formatCode="0.0">
                  <c:v>4.2720000000000002</c:v>
                </c:pt>
                <c:pt idx="200" formatCode="0.0">
                  <c:v>4.1680000000000001</c:v>
                </c:pt>
                <c:pt idx="201" formatCode="0.0">
                  <c:v>4.0629999999999997</c:v>
                </c:pt>
                <c:pt idx="202" formatCode="0.0">
                  <c:v>4.0110000000000001</c:v>
                </c:pt>
                <c:pt idx="203" formatCode="0.0">
                  <c:v>4.9470000000000001</c:v>
                </c:pt>
                <c:pt idx="204" formatCode="0.0">
                  <c:v>0.71499999999999997</c:v>
                </c:pt>
                <c:pt idx="205" formatCode="0.0">
                  <c:v>0.63200000000000001</c:v>
                </c:pt>
                <c:pt idx="206" formatCode="0.0">
                  <c:v>1.044</c:v>
                </c:pt>
                <c:pt idx="207" formatCode="0.0">
                  <c:v>0.439</c:v>
                </c:pt>
                <c:pt idx="208" formatCode="0.0">
                  <c:v>0.218</c:v>
                </c:pt>
                <c:pt idx="209" formatCode="0.0">
                  <c:v>0.218</c:v>
                </c:pt>
                <c:pt idx="210" formatCode="0.0">
                  <c:v>0.246</c:v>
                </c:pt>
                <c:pt idx="211" formatCode="0.0">
                  <c:v>0.30099999999999999</c:v>
                </c:pt>
                <c:pt idx="212" formatCode="0.0">
                  <c:v>7.9000000000000001E-2</c:v>
                </c:pt>
                <c:pt idx="213" formatCode="0.0">
                  <c:v>0.107</c:v>
                </c:pt>
                <c:pt idx="214" formatCode="0.0">
                  <c:v>0.46700000000000003</c:v>
                </c:pt>
                <c:pt idx="215" formatCode="0.0">
                  <c:v>1.0169999999999999</c:v>
                </c:pt>
                <c:pt idx="216" formatCode="0.0">
                  <c:v>2.0209999999999999</c:v>
                </c:pt>
                <c:pt idx="217" formatCode="0.0">
                  <c:v>4.9470000000000001</c:v>
                </c:pt>
                <c:pt idx="218" formatCode="0.0">
                  <c:v>6.5350000000000001</c:v>
                </c:pt>
                <c:pt idx="219" formatCode="0.0">
                  <c:v>11.394</c:v>
                </c:pt>
                <c:pt idx="220" formatCode="0.0">
                  <c:v>13.209</c:v>
                </c:pt>
                <c:pt idx="221" formatCode="0.0">
                  <c:v>16.582000000000001</c:v>
                </c:pt>
                <c:pt idx="222" formatCode="0.0">
                  <c:v>17.152999999999999</c:v>
                </c:pt>
                <c:pt idx="223" formatCode="0.0">
                  <c:v>7.2930000000000001</c:v>
                </c:pt>
                <c:pt idx="224" formatCode="0.0">
                  <c:v>7.0659999999999998</c:v>
                </c:pt>
                <c:pt idx="225" formatCode="0.0">
                  <c:v>12.243</c:v>
                </c:pt>
                <c:pt idx="226" formatCode="0.0">
                  <c:v>11.443</c:v>
                </c:pt>
                <c:pt idx="227" formatCode="0.0">
                  <c:v>7.82</c:v>
                </c:pt>
                <c:pt idx="228" formatCode="0.0">
                  <c:v>5.9240000000000004</c:v>
                </c:pt>
                <c:pt idx="229" formatCode="0.0">
                  <c:v>2.956</c:v>
                </c:pt>
                <c:pt idx="230" formatCode="0.0">
                  <c:v>1.913</c:v>
                </c:pt>
                <c:pt idx="231" formatCode="0.0">
                  <c:v>1.371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58F-DE4B-975A-8B858D943605}"/>
            </c:ext>
          </c:extLst>
        </c:ser>
        <c:ser>
          <c:idx val="1"/>
          <c:order val="1"/>
          <c:tx>
            <c:v>control</c:v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Hoja1!$AL$3:$AL$235</c:f>
              <c:numCache>
                <c:formatCode>General</c:formatCode>
                <c:ptCount val="233"/>
                <c:pt idx="1">
                  <c:v>3</c:v>
                </c:pt>
                <c:pt idx="10">
                  <c:v>4</c:v>
                </c:pt>
                <c:pt idx="19">
                  <c:v>5</c:v>
                </c:pt>
                <c:pt idx="30">
                  <c:v>6</c:v>
                </c:pt>
                <c:pt idx="52">
                  <c:v>7</c:v>
                </c:pt>
                <c:pt idx="80">
                  <c:v>8</c:v>
                </c:pt>
                <c:pt idx="104">
                  <c:v>9</c:v>
                </c:pt>
                <c:pt idx="123">
                  <c:v>10</c:v>
                </c:pt>
                <c:pt idx="148">
                  <c:v>11</c:v>
                </c:pt>
                <c:pt idx="174">
                  <c:v>12</c:v>
                </c:pt>
                <c:pt idx="200">
                  <c:v>13</c:v>
                </c:pt>
                <c:pt idx="222">
                  <c:v>14</c:v>
                </c:pt>
              </c:numCache>
            </c:numRef>
          </c:cat>
          <c:val>
            <c:numRef>
              <c:f>Hoja1!$AN$3:$AN$235</c:f>
              <c:numCache>
                <c:formatCode>General</c:formatCode>
                <c:ptCount val="233"/>
                <c:pt idx="26" formatCode="0.0">
                  <c:v>3.7749999999999999</c:v>
                </c:pt>
                <c:pt idx="27" formatCode="0.0">
                  <c:v>3.722</c:v>
                </c:pt>
                <c:pt idx="28" formatCode="0.0">
                  <c:v>4.4279999999999999</c:v>
                </c:pt>
                <c:pt idx="29" formatCode="0.0">
                  <c:v>5.1280000000000001</c:v>
                </c:pt>
                <c:pt idx="30" formatCode="0.0">
                  <c:v>7.4690000000000003</c:v>
                </c:pt>
                <c:pt idx="31" formatCode="0.0">
                  <c:v>6.56</c:v>
                </c:pt>
                <c:pt idx="32" formatCode="0.0">
                  <c:v>6</c:v>
                </c:pt>
                <c:pt idx="33" formatCode="0.0">
                  <c:v>4.194</c:v>
                </c:pt>
                <c:pt idx="34" formatCode="0.0">
                  <c:v>2.9830000000000001</c:v>
                </c:pt>
                <c:pt idx="35" formatCode="0.0">
                  <c:v>1.643</c:v>
                </c:pt>
                <c:pt idx="36" formatCode="0.0">
                  <c:v>0.85199999999999998</c:v>
                </c:pt>
                <c:pt idx="37" formatCode="0.0">
                  <c:v>-0.17100000000000001</c:v>
                </c:pt>
                <c:pt idx="38" formatCode="0.0">
                  <c:v>-0.62</c:v>
                </c:pt>
                <c:pt idx="39" formatCode="0.0">
                  <c:v>-1.47</c:v>
                </c:pt>
                <c:pt idx="40" formatCode="0.0">
                  <c:v>-1.5840000000000001</c:v>
                </c:pt>
                <c:pt idx="41" formatCode="0.0">
                  <c:v>-1.5840000000000001</c:v>
                </c:pt>
                <c:pt idx="42" formatCode="0.0">
                  <c:v>-1.5840000000000001</c:v>
                </c:pt>
                <c:pt idx="43" formatCode="0.0">
                  <c:v>-1.5840000000000001</c:v>
                </c:pt>
                <c:pt idx="44" formatCode="0.0">
                  <c:v>-1.6990000000000001</c:v>
                </c:pt>
                <c:pt idx="45" formatCode="0.0">
                  <c:v>-1.67</c:v>
                </c:pt>
                <c:pt idx="46" formatCode="0.0">
                  <c:v>-1.3839999999999999</c:v>
                </c:pt>
                <c:pt idx="47" formatCode="0.0">
                  <c:v>-0.73199999999999998</c:v>
                </c:pt>
                <c:pt idx="48" formatCode="0.0">
                  <c:v>1.643</c:v>
                </c:pt>
                <c:pt idx="49" formatCode="0.0">
                  <c:v>8.02</c:v>
                </c:pt>
                <c:pt idx="50" formatCode="0.0">
                  <c:v>5.8979999999999997</c:v>
                </c:pt>
                <c:pt idx="51" formatCode="0.0">
                  <c:v>6.306</c:v>
                </c:pt>
                <c:pt idx="52" formatCode="0.0">
                  <c:v>8.4440000000000008</c:v>
                </c:pt>
                <c:pt idx="53" formatCode="0.0">
                  <c:v>7.0149999999999997</c:v>
                </c:pt>
                <c:pt idx="54" formatCode="0.0">
                  <c:v>5.6159999999999997</c:v>
                </c:pt>
                <c:pt idx="55" formatCode="0.0">
                  <c:v>3.9849999999999999</c:v>
                </c:pt>
                <c:pt idx="56" formatCode="0.0">
                  <c:v>2.6640000000000001</c:v>
                </c:pt>
                <c:pt idx="57" formatCode="0.0">
                  <c:v>1.913</c:v>
                </c:pt>
                <c:pt idx="58" formatCode="0.0">
                  <c:v>0.16300000000000001</c:v>
                </c:pt>
                <c:pt idx="59" formatCode="0.0">
                  <c:v>-0.62</c:v>
                </c:pt>
                <c:pt idx="60" formatCode="0.0">
                  <c:v>-0.90200000000000002</c:v>
                </c:pt>
                <c:pt idx="61" formatCode="0.0">
                  <c:v>-0.17100000000000001</c:v>
                </c:pt>
                <c:pt idx="62" formatCode="0.0">
                  <c:v>-0.17100000000000001</c:v>
                </c:pt>
                <c:pt idx="63" formatCode="0.0">
                  <c:v>-0.14299999999999999</c:v>
                </c:pt>
                <c:pt idx="64" formatCode="0.0">
                  <c:v>-3.2000000000000001E-2</c:v>
                </c:pt>
                <c:pt idx="65" formatCode="0.0">
                  <c:v>2.4E-2</c:v>
                </c:pt>
                <c:pt idx="66" formatCode="0.0">
                  <c:v>5.0999999999999997E-2</c:v>
                </c:pt>
                <c:pt idx="67" formatCode="0.0">
                  <c:v>7.9000000000000001E-2</c:v>
                </c:pt>
                <c:pt idx="68" formatCode="0.0">
                  <c:v>7.9000000000000001E-2</c:v>
                </c:pt>
                <c:pt idx="69" formatCode="0.0">
                  <c:v>7.9000000000000001E-2</c:v>
                </c:pt>
                <c:pt idx="70" formatCode="0.0">
                  <c:v>0.27300000000000002</c:v>
                </c:pt>
                <c:pt idx="71" formatCode="0.0">
                  <c:v>0.68700000000000006</c:v>
                </c:pt>
                <c:pt idx="72" formatCode="0.0">
                  <c:v>2.61</c:v>
                </c:pt>
                <c:pt idx="73" formatCode="0.0">
                  <c:v>4.4800000000000004</c:v>
                </c:pt>
                <c:pt idx="74" formatCode="0.0">
                  <c:v>6.5090000000000003</c:v>
                </c:pt>
                <c:pt idx="75" formatCode="0.0">
                  <c:v>7.3680000000000003</c:v>
                </c:pt>
                <c:pt idx="76" formatCode="0.0">
                  <c:v>7.2679999999999998</c:v>
                </c:pt>
                <c:pt idx="77" formatCode="0.0">
                  <c:v>7.5190000000000001</c:v>
                </c:pt>
                <c:pt idx="78" formatCode="0.0">
                  <c:v>8.593</c:v>
                </c:pt>
                <c:pt idx="79" formatCode="0.0">
                  <c:v>12.847</c:v>
                </c:pt>
                <c:pt idx="80" formatCode="0.0">
                  <c:v>10.686999999999999</c:v>
                </c:pt>
                <c:pt idx="81" formatCode="0.0">
                  <c:v>8.4190000000000005</c:v>
                </c:pt>
                <c:pt idx="82" formatCode="0.0">
                  <c:v>10.59</c:v>
                </c:pt>
                <c:pt idx="83" formatCode="0.0">
                  <c:v>9.952</c:v>
                </c:pt>
                <c:pt idx="84" formatCode="0.0">
                  <c:v>4.298</c:v>
                </c:pt>
                <c:pt idx="85" formatCode="0.0">
                  <c:v>3.722</c:v>
                </c:pt>
                <c:pt idx="86" formatCode="0.0">
                  <c:v>2.1549999999999998</c:v>
                </c:pt>
                <c:pt idx="87" formatCode="0.0">
                  <c:v>0.57699999999999996</c:v>
                </c:pt>
                <c:pt idx="88" formatCode="0.0">
                  <c:v>0.68700000000000006</c:v>
                </c:pt>
                <c:pt idx="89" formatCode="0.0">
                  <c:v>0.82499999999999996</c:v>
                </c:pt>
                <c:pt idx="90" formatCode="0.0">
                  <c:v>-0.06</c:v>
                </c:pt>
                <c:pt idx="91" formatCode="0.0">
                  <c:v>-4.0000000000000001E-3</c:v>
                </c:pt>
                <c:pt idx="92" formatCode="0.0">
                  <c:v>7.9000000000000001E-2</c:v>
                </c:pt>
                <c:pt idx="93" formatCode="0.0">
                  <c:v>0.107</c:v>
                </c:pt>
                <c:pt idx="94" formatCode="0.0">
                  <c:v>0.30099999999999999</c:v>
                </c:pt>
                <c:pt idx="95" formatCode="0.0">
                  <c:v>0.60499999999999998</c:v>
                </c:pt>
                <c:pt idx="96" formatCode="0.0">
                  <c:v>1.5880000000000001</c:v>
                </c:pt>
                <c:pt idx="97" formatCode="0.0">
                  <c:v>2.4769999999999999</c:v>
                </c:pt>
                <c:pt idx="98" formatCode="0.0">
                  <c:v>3.4329999999999998</c:v>
                </c:pt>
                <c:pt idx="99" formatCode="0.0">
                  <c:v>4.2720000000000002</c:v>
                </c:pt>
                <c:pt idx="100" formatCode="0.0">
                  <c:v>11.565</c:v>
                </c:pt>
                <c:pt idx="101" formatCode="0.0">
                  <c:v>8.9410000000000007</c:v>
                </c:pt>
                <c:pt idx="102" formatCode="0.0">
                  <c:v>9.0640000000000001</c:v>
                </c:pt>
                <c:pt idx="103" formatCode="0.0">
                  <c:v>12.195</c:v>
                </c:pt>
                <c:pt idx="104" formatCode="0.0">
                  <c:v>9.2620000000000005</c:v>
                </c:pt>
                <c:pt idx="105" formatCode="0.0">
                  <c:v>10.882999999999999</c:v>
                </c:pt>
                <c:pt idx="106" formatCode="0.0">
                  <c:v>8.1449999999999996</c:v>
                </c:pt>
                <c:pt idx="107" formatCode="0.0">
                  <c:v>9.5579999999999998</c:v>
                </c:pt>
                <c:pt idx="108" formatCode="0.0">
                  <c:v>6.6360000000000001</c:v>
                </c:pt>
                <c:pt idx="109" formatCode="0.0">
                  <c:v>3.5379999999999998</c:v>
                </c:pt>
                <c:pt idx="110" formatCode="0.0">
                  <c:v>1.913</c:v>
                </c:pt>
                <c:pt idx="111" formatCode="0.0">
                  <c:v>1.534</c:v>
                </c:pt>
                <c:pt idx="112" formatCode="0.0">
                  <c:v>0.82499999999999996</c:v>
                </c:pt>
                <c:pt idx="113" formatCode="0.0">
                  <c:v>0.55000000000000004</c:v>
                </c:pt>
                <c:pt idx="114" formatCode="0.0">
                  <c:v>0.30099999999999999</c:v>
                </c:pt>
                <c:pt idx="115" formatCode="0.0">
                  <c:v>0.218</c:v>
                </c:pt>
                <c:pt idx="116" formatCode="0.0">
                  <c:v>0.218</c:v>
                </c:pt>
                <c:pt idx="117" formatCode="0.0">
                  <c:v>-0.36699999999999999</c:v>
                </c:pt>
                <c:pt idx="118" formatCode="0.0">
                  <c:v>-0.11600000000000001</c:v>
                </c:pt>
                <c:pt idx="119" formatCode="0.0">
                  <c:v>0.30099999999999999</c:v>
                </c:pt>
                <c:pt idx="120" formatCode="0.0">
                  <c:v>1.071</c:v>
                </c:pt>
                <c:pt idx="121" formatCode="0.0">
                  <c:v>1.3979999999999999</c:v>
                </c:pt>
                <c:pt idx="122" formatCode="0.0">
                  <c:v>1.3440000000000001</c:v>
                </c:pt>
                <c:pt idx="123" formatCode="0.0">
                  <c:v>2.1280000000000001</c:v>
                </c:pt>
                <c:pt idx="124" formatCode="0.0">
                  <c:v>2.77</c:v>
                </c:pt>
                <c:pt idx="125" formatCode="0.0">
                  <c:v>2.5569999999999999</c:v>
                </c:pt>
                <c:pt idx="126" formatCode="0.0">
                  <c:v>2.85</c:v>
                </c:pt>
                <c:pt idx="127" formatCode="0.0">
                  <c:v>2.4500000000000002</c:v>
                </c:pt>
                <c:pt idx="128" formatCode="0.0">
                  <c:v>1.913</c:v>
                </c:pt>
                <c:pt idx="129" formatCode="0.0">
                  <c:v>1.4530000000000001</c:v>
                </c:pt>
                <c:pt idx="130" formatCode="0.0">
                  <c:v>0.93400000000000005</c:v>
                </c:pt>
                <c:pt idx="131" formatCode="0.0">
                  <c:v>1.099</c:v>
                </c:pt>
                <c:pt idx="132" formatCode="0.0">
                  <c:v>0.85199999999999998</c:v>
                </c:pt>
                <c:pt idx="133" formatCode="0.0">
                  <c:v>0.46700000000000003</c:v>
                </c:pt>
                <c:pt idx="134" formatCode="0.0">
                  <c:v>5.0999999999999997E-2</c:v>
                </c:pt>
                <c:pt idx="135" formatCode="0.0">
                  <c:v>-0.14299999999999999</c:v>
                </c:pt>
                <c:pt idx="136" formatCode="0.0">
                  <c:v>-0.255</c:v>
                </c:pt>
                <c:pt idx="137" formatCode="0.0">
                  <c:v>-0.33900000000000002</c:v>
                </c:pt>
                <c:pt idx="138" formatCode="0.0">
                  <c:v>-0.22700000000000001</c:v>
                </c:pt>
                <c:pt idx="139" formatCode="0.0">
                  <c:v>-0.19900000000000001</c:v>
                </c:pt>
                <c:pt idx="140" formatCode="0.0">
                  <c:v>-0.45100000000000001</c:v>
                </c:pt>
                <c:pt idx="141" formatCode="0.0">
                  <c:v>-0.36699999999999999</c:v>
                </c:pt>
                <c:pt idx="142" formatCode="0.0">
                  <c:v>-0.311</c:v>
                </c:pt>
                <c:pt idx="143" formatCode="0.0">
                  <c:v>-0.33900000000000002</c:v>
                </c:pt>
                <c:pt idx="144" formatCode="0.0">
                  <c:v>-0.11600000000000001</c:v>
                </c:pt>
                <c:pt idx="145" formatCode="0.0">
                  <c:v>1.3440000000000001</c:v>
                </c:pt>
                <c:pt idx="146" formatCode="0.0">
                  <c:v>0.90700000000000003</c:v>
                </c:pt>
                <c:pt idx="147" formatCode="0.0">
                  <c:v>1.913</c:v>
                </c:pt>
                <c:pt idx="148" formatCode="0.0">
                  <c:v>1.615</c:v>
                </c:pt>
                <c:pt idx="149" formatCode="0.0">
                  <c:v>1.778</c:v>
                </c:pt>
                <c:pt idx="150" formatCode="0.0">
                  <c:v>2.1819999999999999</c:v>
                </c:pt>
                <c:pt idx="151" formatCode="0.0">
                  <c:v>2.4500000000000002</c:v>
                </c:pt>
                <c:pt idx="152" formatCode="0.0">
                  <c:v>3.617</c:v>
                </c:pt>
                <c:pt idx="153" formatCode="0.0">
                  <c:v>3.4849999999999999</c:v>
                </c:pt>
                <c:pt idx="154" formatCode="0.0">
                  <c:v>2.1280000000000001</c:v>
                </c:pt>
                <c:pt idx="155" formatCode="0.0">
                  <c:v>2.0470000000000002</c:v>
                </c:pt>
                <c:pt idx="156" formatCode="0.0">
                  <c:v>1.6970000000000001</c:v>
                </c:pt>
                <c:pt idx="157" formatCode="0.0">
                  <c:v>0.96199999999999997</c:v>
                </c:pt>
                <c:pt idx="158" formatCode="0.0">
                  <c:v>0.13500000000000001</c:v>
                </c:pt>
                <c:pt idx="159" formatCode="0.0">
                  <c:v>5.0999999999999997E-2</c:v>
                </c:pt>
                <c:pt idx="160" formatCode="0.0">
                  <c:v>2.4E-2</c:v>
                </c:pt>
                <c:pt idx="161" formatCode="0.0">
                  <c:v>2.4E-2</c:v>
                </c:pt>
                <c:pt idx="162" formatCode="0.0">
                  <c:v>-4.0000000000000001E-3</c:v>
                </c:pt>
                <c:pt idx="163" formatCode="0.0">
                  <c:v>-3.2000000000000001E-2</c:v>
                </c:pt>
                <c:pt idx="164" formatCode="0.0">
                  <c:v>-0.06</c:v>
                </c:pt>
                <c:pt idx="165" formatCode="0.0">
                  <c:v>-0.06</c:v>
                </c:pt>
                <c:pt idx="166" formatCode="0.0">
                  <c:v>5.0999999999999997E-2</c:v>
                </c:pt>
                <c:pt idx="167" formatCode="0.0">
                  <c:v>0.16300000000000001</c:v>
                </c:pt>
                <c:pt idx="168" formatCode="0.0">
                  <c:v>0.46700000000000003</c:v>
                </c:pt>
                <c:pt idx="169" formatCode="0.0">
                  <c:v>1.7509999999999999</c:v>
                </c:pt>
                <c:pt idx="170" formatCode="0.0">
                  <c:v>2.7440000000000002</c:v>
                </c:pt>
                <c:pt idx="171" formatCode="0.0">
                  <c:v>4.6879999999999997</c:v>
                </c:pt>
                <c:pt idx="172" formatCode="0.0">
                  <c:v>12.582000000000001</c:v>
                </c:pt>
                <c:pt idx="173" formatCode="0.0">
                  <c:v>11.175000000000001</c:v>
                </c:pt>
                <c:pt idx="174" formatCode="0.0">
                  <c:v>8.99</c:v>
                </c:pt>
                <c:pt idx="175" formatCode="0.0">
                  <c:v>10.785</c:v>
                </c:pt>
                <c:pt idx="176" formatCode="0.0">
                  <c:v>13.209</c:v>
                </c:pt>
                <c:pt idx="177" formatCode="0.0">
                  <c:v>13.954000000000001</c:v>
                </c:pt>
                <c:pt idx="178" formatCode="0.0">
                  <c:v>10.467000000000001</c:v>
                </c:pt>
                <c:pt idx="179" formatCode="0.0">
                  <c:v>7.9450000000000003</c:v>
                </c:pt>
                <c:pt idx="180" formatCode="0.0">
                  <c:v>4.0110000000000001</c:v>
                </c:pt>
                <c:pt idx="181" formatCode="0.0">
                  <c:v>2.2360000000000002</c:v>
                </c:pt>
                <c:pt idx="182" formatCode="0.0">
                  <c:v>0.85199999999999998</c:v>
                </c:pt>
                <c:pt idx="183" formatCode="0.0">
                  <c:v>0.32900000000000001</c:v>
                </c:pt>
                <c:pt idx="184" formatCode="0.0">
                  <c:v>0.107</c:v>
                </c:pt>
                <c:pt idx="185" formatCode="0.0">
                  <c:v>-4.0000000000000001E-3</c:v>
                </c:pt>
                <c:pt idx="186" formatCode="0.0">
                  <c:v>-3.2000000000000001E-2</c:v>
                </c:pt>
                <c:pt idx="187" formatCode="0.0">
                  <c:v>-0.255</c:v>
                </c:pt>
                <c:pt idx="188" formatCode="0.0">
                  <c:v>-0.33900000000000002</c:v>
                </c:pt>
                <c:pt idx="189" formatCode="0.0">
                  <c:v>-0.28299999999999997</c:v>
                </c:pt>
                <c:pt idx="190" formatCode="0.0">
                  <c:v>-3.2000000000000001E-2</c:v>
                </c:pt>
                <c:pt idx="191" formatCode="0.0">
                  <c:v>-3.2000000000000001E-2</c:v>
                </c:pt>
                <c:pt idx="192" formatCode="0.0">
                  <c:v>7.9000000000000001E-2</c:v>
                </c:pt>
                <c:pt idx="193" formatCode="0.0">
                  <c:v>0.439</c:v>
                </c:pt>
                <c:pt idx="194" formatCode="0.0">
                  <c:v>0.90700000000000003</c:v>
                </c:pt>
                <c:pt idx="195" formatCode="0.0">
                  <c:v>1.48</c:v>
                </c:pt>
                <c:pt idx="196" formatCode="0.0">
                  <c:v>2.637</c:v>
                </c:pt>
                <c:pt idx="197" formatCode="0.0">
                  <c:v>2.5030000000000001</c:v>
                </c:pt>
                <c:pt idx="198" formatCode="0.0">
                  <c:v>2.77</c:v>
                </c:pt>
                <c:pt idx="199" formatCode="0.0">
                  <c:v>3.5640000000000001</c:v>
                </c:pt>
                <c:pt idx="200" formatCode="0.0">
                  <c:v>3.4849999999999999</c:v>
                </c:pt>
                <c:pt idx="201" formatCode="0.0">
                  <c:v>3.3540000000000001</c:v>
                </c:pt>
                <c:pt idx="202" formatCode="0.0">
                  <c:v>3.1949999999999998</c:v>
                </c:pt>
                <c:pt idx="203" formatCode="0.0">
                  <c:v>3.9849999999999999</c:v>
                </c:pt>
                <c:pt idx="204" formatCode="0.0">
                  <c:v>0.63200000000000001</c:v>
                </c:pt>
                <c:pt idx="205" formatCode="0.0">
                  <c:v>0.66</c:v>
                </c:pt>
                <c:pt idx="206" formatCode="0.0">
                  <c:v>0.55000000000000004</c:v>
                </c:pt>
                <c:pt idx="207" formatCode="0.0">
                  <c:v>0.107</c:v>
                </c:pt>
                <c:pt idx="208" formatCode="0.0">
                  <c:v>5.0999999999999997E-2</c:v>
                </c:pt>
                <c:pt idx="209" formatCode="0.0">
                  <c:v>0.107</c:v>
                </c:pt>
                <c:pt idx="210" formatCode="0.0">
                  <c:v>0.16300000000000001</c:v>
                </c:pt>
                <c:pt idx="211" formatCode="0.0">
                  <c:v>0.218</c:v>
                </c:pt>
                <c:pt idx="212" formatCode="0.0">
                  <c:v>-0.06</c:v>
                </c:pt>
                <c:pt idx="213" formatCode="0.0">
                  <c:v>5.0999999999999997E-2</c:v>
                </c:pt>
                <c:pt idx="214" formatCode="0.0">
                  <c:v>0.27300000000000002</c:v>
                </c:pt>
                <c:pt idx="215" formatCode="0.0">
                  <c:v>0.55000000000000004</c:v>
                </c:pt>
                <c:pt idx="216" formatCode="0.0">
                  <c:v>1.044</c:v>
                </c:pt>
                <c:pt idx="217" formatCode="0.0">
                  <c:v>2.903</c:v>
                </c:pt>
                <c:pt idx="218" formatCode="0.0">
                  <c:v>2.956</c:v>
                </c:pt>
                <c:pt idx="219" formatCode="0.0">
                  <c:v>5.8470000000000004</c:v>
                </c:pt>
                <c:pt idx="220" formatCode="0.0">
                  <c:v>6.2549999999999999</c:v>
                </c:pt>
                <c:pt idx="221" formatCode="0.0">
                  <c:v>8.27</c:v>
                </c:pt>
                <c:pt idx="222" formatCode="0.0">
                  <c:v>7.87</c:v>
                </c:pt>
                <c:pt idx="223" formatCode="0.0">
                  <c:v>3.3010000000000002</c:v>
                </c:pt>
                <c:pt idx="224" formatCode="0.0">
                  <c:v>2.823</c:v>
                </c:pt>
                <c:pt idx="225" formatCode="0.0">
                  <c:v>5.3849999999999998</c:v>
                </c:pt>
                <c:pt idx="226" formatCode="0.0">
                  <c:v>5.1790000000000003</c:v>
                </c:pt>
                <c:pt idx="227" formatCode="0.0">
                  <c:v>3.5379999999999998</c:v>
                </c:pt>
                <c:pt idx="228" formatCode="0.0">
                  <c:v>2.61</c:v>
                </c:pt>
                <c:pt idx="229" formatCode="0.0">
                  <c:v>1.371</c:v>
                </c:pt>
                <c:pt idx="230" formatCode="0.0">
                  <c:v>0.77</c:v>
                </c:pt>
                <c:pt idx="231" formatCode="0.0">
                  <c:v>0.77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58F-DE4B-975A-8B858D943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02304"/>
        <c:axId val="47620480"/>
      </c:lineChart>
      <c:catAx>
        <c:axId val="4760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20480"/>
        <c:crosses val="autoZero"/>
        <c:auto val="1"/>
        <c:lblAlgn val="ctr"/>
        <c:lblOffset val="100"/>
        <c:noMultiLvlLbl val="0"/>
      </c:catAx>
      <c:valAx>
        <c:axId val="47620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/>
                  <a:t>Air Temperature (ªC)</a:t>
                </a:r>
              </a:p>
            </c:rich>
          </c:tx>
          <c:layout>
            <c:manualLayout>
              <c:xMode val="edge"/>
              <c:yMode val="edge"/>
              <c:x val="1.1703511053315995E-2"/>
              <c:y val="4.631853310002916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02304"/>
        <c:crosses val="autoZero"/>
        <c:crossBetween val="between"/>
      </c:valAx>
      <c:spPr>
        <a:noFill/>
        <a:ln>
          <a:solidFill>
            <a:schemeClr val="accent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76972624798713E-2"/>
          <c:y val="5.1299545648333354E-2"/>
          <c:w val="0.89877794261224597"/>
          <c:h val="0.61224410358175119"/>
        </c:manualLayout>
      </c:layout>
      <c:lineChart>
        <c:grouping val="standard"/>
        <c:varyColors val="0"/>
        <c:ser>
          <c:idx val="0"/>
          <c:order val="0"/>
          <c:tx>
            <c:v>OTC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Hoja1!$AL$3:$AL$235</c:f>
              <c:numCache>
                <c:formatCode>General</c:formatCode>
                <c:ptCount val="233"/>
                <c:pt idx="1">
                  <c:v>3</c:v>
                </c:pt>
                <c:pt idx="10">
                  <c:v>4</c:v>
                </c:pt>
                <c:pt idx="19">
                  <c:v>5</c:v>
                </c:pt>
                <c:pt idx="30">
                  <c:v>6</c:v>
                </c:pt>
                <c:pt idx="52">
                  <c:v>7</c:v>
                </c:pt>
                <c:pt idx="80">
                  <c:v>8</c:v>
                </c:pt>
                <c:pt idx="104">
                  <c:v>9</c:v>
                </c:pt>
                <c:pt idx="123">
                  <c:v>10</c:v>
                </c:pt>
                <c:pt idx="148">
                  <c:v>11</c:v>
                </c:pt>
                <c:pt idx="174">
                  <c:v>12</c:v>
                </c:pt>
                <c:pt idx="200">
                  <c:v>13</c:v>
                </c:pt>
                <c:pt idx="222">
                  <c:v>14</c:v>
                </c:pt>
              </c:numCache>
            </c:numRef>
          </c:cat>
          <c:val>
            <c:numRef>
              <c:f>Hoja1!$AP$3:$AP$234</c:f>
              <c:numCache>
                <c:formatCode>General</c:formatCode>
                <c:ptCount val="232"/>
                <c:pt idx="26" formatCode="0.0">
                  <c:v>80.42</c:v>
                </c:pt>
                <c:pt idx="27" formatCode="0.0">
                  <c:v>78.171999999999997</c:v>
                </c:pt>
                <c:pt idx="28" formatCode="0.0">
                  <c:v>74.492999999999995</c:v>
                </c:pt>
                <c:pt idx="29" formatCode="0.0">
                  <c:v>68.602000000000004</c:v>
                </c:pt>
                <c:pt idx="30" formatCode="0.0">
                  <c:v>60.085999999999999</c:v>
                </c:pt>
                <c:pt idx="31" formatCode="0.0">
                  <c:v>59.292000000000002</c:v>
                </c:pt>
                <c:pt idx="32" formatCode="0.0">
                  <c:v>62.841999999999999</c:v>
                </c:pt>
                <c:pt idx="33" formatCode="0.0">
                  <c:v>63.302999999999997</c:v>
                </c:pt>
                <c:pt idx="34" formatCode="0.0">
                  <c:v>63.558</c:v>
                </c:pt>
                <c:pt idx="35" formatCode="0.0">
                  <c:v>67.738</c:v>
                </c:pt>
                <c:pt idx="36" formatCode="0.0">
                  <c:v>74.805999999999997</c:v>
                </c:pt>
                <c:pt idx="37" formatCode="0.0">
                  <c:v>77.977999999999994</c:v>
                </c:pt>
                <c:pt idx="38" formatCode="0.0">
                  <c:v>79.281999999999996</c:v>
                </c:pt>
                <c:pt idx="39" formatCode="0.0">
                  <c:v>80.213999999999999</c:v>
                </c:pt>
                <c:pt idx="40" formatCode="0.0">
                  <c:v>80.834000000000003</c:v>
                </c:pt>
                <c:pt idx="41" formatCode="0.0">
                  <c:v>80.620999999999995</c:v>
                </c:pt>
                <c:pt idx="42" formatCode="0.0">
                  <c:v>77.369</c:v>
                </c:pt>
                <c:pt idx="43" formatCode="0.0">
                  <c:v>74.204999999999998</c:v>
                </c:pt>
                <c:pt idx="44" formatCode="0.0">
                  <c:v>78.962000000000003</c:v>
                </c:pt>
                <c:pt idx="45" formatCode="0.0">
                  <c:v>77.198999999999998</c:v>
                </c:pt>
                <c:pt idx="46" formatCode="0.0">
                  <c:v>74.078999999999994</c:v>
                </c:pt>
                <c:pt idx="47" formatCode="0.0">
                  <c:v>67.923000000000002</c:v>
                </c:pt>
                <c:pt idx="48" formatCode="0.0">
                  <c:v>64.545000000000002</c:v>
                </c:pt>
                <c:pt idx="49" formatCode="0.0">
                  <c:v>52.118000000000002</c:v>
                </c:pt>
                <c:pt idx="50" formatCode="0.0">
                  <c:v>50.591999999999999</c:v>
                </c:pt>
                <c:pt idx="51" formatCode="0.0">
                  <c:v>50.023000000000003</c:v>
                </c:pt>
                <c:pt idx="52" formatCode="0.0">
                  <c:v>44.149000000000001</c:v>
                </c:pt>
                <c:pt idx="53" formatCode="0.0">
                  <c:v>48.835000000000001</c:v>
                </c:pt>
                <c:pt idx="54" formatCode="0.0">
                  <c:v>48.822000000000003</c:v>
                </c:pt>
                <c:pt idx="55" formatCode="0.0">
                  <c:v>52.26</c:v>
                </c:pt>
                <c:pt idx="56" formatCode="0.0">
                  <c:v>61.372999999999998</c:v>
                </c:pt>
                <c:pt idx="57" formatCode="0.0">
                  <c:v>72.031999999999996</c:v>
                </c:pt>
                <c:pt idx="58" formatCode="0.0">
                  <c:v>82.331999999999994</c:v>
                </c:pt>
                <c:pt idx="59" formatCode="0.0">
                  <c:v>89.29</c:v>
                </c:pt>
                <c:pt idx="60" formatCode="0.0">
                  <c:v>94.32</c:v>
                </c:pt>
                <c:pt idx="61" formatCode="0.0">
                  <c:v>97.253</c:v>
                </c:pt>
                <c:pt idx="62" formatCode="0.0">
                  <c:v>99.278000000000006</c:v>
                </c:pt>
                <c:pt idx="63" formatCode="0.0">
                  <c:v>100</c:v>
                </c:pt>
                <c:pt idx="64" formatCode="0.0">
                  <c:v>100</c:v>
                </c:pt>
                <c:pt idx="65" formatCode="0.0">
                  <c:v>100</c:v>
                </c:pt>
                <c:pt idx="66" formatCode="0.0">
                  <c:v>100</c:v>
                </c:pt>
                <c:pt idx="67" formatCode="0.0">
                  <c:v>100</c:v>
                </c:pt>
                <c:pt idx="68" formatCode="0.0">
                  <c:v>100</c:v>
                </c:pt>
                <c:pt idx="69" formatCode="0.0">
                  <c:v>100</c:v>
                </c:pt>
                <c:pt idx="70" formatCode="0.0">
                  <c:v>100</c:v>
                </c:pt>
                <c:pt idx="71" formatCode="0.0">
                  <c:v>100</c:v>
                </c:pt>
                <c:pt idx="72" formatCode="0.0">
                  <c:v>98.05</c:v>
                </c:pt>
                <c:pt idx="73" formatCode="0.0">
                  <c:v>93.561000000000007</c:v>
                </c:pt>
                <c:pt idx="74" formatCode="0.0">
                  <c:v>85.509</c:v>
                </c:pt>
                <c:pt idx="75" formatCode="0.0">
                  <c:v>71.977000000000004</c:v>
                </c:pt>
                <c:pt idx="76" formatCode="0.0">
                  <c:v>72.525999999999996</c:v>
                </c:pt>
                <c:pt idx="77" formatCode="0.0">
                  <c:v>69.781000000000006</c:v>
                </c:pt>
                <c:pt idx="78" formatCode="0.0">
                  <c:v>63.14</c:v>
                </c:pt>
                <c:pt idx="79" formatCode="0.0">
                  <c:v>46.646000000000001</c:v>
                </c:pt>
                <c:pt idx="80" formatCode="0.0">
                  <c:v>49.902000000000001</c:v>
                </c:pt>
                <c:pt idx="81" formatCode="0.0">
                  <c:v>58.286999999999999</c:v>
                </c:pt>
                <c:pt idx="82" formatCode="0.0">
                  <c:v>36.597999999999999</c:v>
                </c:pt>
                <c:pt idx="83" formatCode="0.0">
                  <c:v>38.732999999999997</c:v>
                </c:pt>
                <c:pt idx="84" formatCode="0.0">
                  <c:v>65.716999999999999</c:v>
                </c:pt>
                <c:pt idx="85" formatCode="0.0">
                  <c:v>67.88</c:v>
                </c:pt>
                <c:pt idx="86" formatCode="0.0">
                  <c:v>76.628</c:v>
                </c:pt>
                <c:pt idx="87" formatCode="0.0">
                  <c:v>84.3</c:v>
                </c:pt>
                <c:pt idx="88" formatCode="0.0">
                  <c:v>89.391000000000005</c:v>
                </c:pt>
                <c:pt idx="89" formatCode="0.0">
                  <c:v>91.561000000000007</c:v>
                </c:pt>
                <c:pt idx="90" formatCode="0.0">
                  <c:v>97.272999999999996</c:v>
                </c:pt>
                <c:pt idx="91" formatCode="0.0">
                  <c:v>98.197000000000003</c:v>
                </c:pt>
                <c:pt idx="92" formatCode="0.0">
                  <c:v>99.406000000000006</c:v>
                </c:pt>
                <c:pt idx="93" formatCode="0.0">
                  <c:v>99.555000000000007</c:v>
                </c:pt>
                <c:pt idx="94" formatCode="0.0">
                  <c:v>99.209000000000003</c:v>
                </c:pt>
                <c:pt idx="95" formatCode="0.0">
                  <c:v>97.266000000000005</c:v>
                </c:pt>
                <c:pt idx="96" formatCode="0.0">
                  <c:v>92.742999999999995</c:v>
                </c:pt>
                <c:pt idx="97" formatCode="0.0">
                  <c:v>89.210999999999999</c:v>
                </c:pt>
                <c:pt idx="98" formatCode="0.0">
                  <c:v>84.552000000000007</c:v>
                </c:pt>
                <c:pt idx="99" formatCode="0.0">
                  <c:v>77.319000000000003</c:v>
                </c:pt>
                <c:pt idx="100" formatCode="0.0">
                  <c:v>44.578000000000003</c:v>
                </c:pt>
                <c:pt idx="101" formatCode="0.0">
                  <c:v>44.625</c:v>
                </c:pt>
                <c:pt idx="102" formatCode="0.0">
                  <c:v>47.482999999999997</c:v>
                </c:pt>
                <c:pt idx="103" formatCode="0.0">
                  <c:v>27.722000000000001</c:v>
                </c:pt>
                <c:pt idx="104" formatCode="0.0">
                  <c:v>39.531999999999996</c:v>
                </c:pt>
                <c:pt idx="105" formatCode="0.0">
                  <c:v>32.951000000000001</c:v>
                </c:pt>
                <c:pt idx="106" formatCode="0.0">
                  <c:v>39.651000000000003</c:v>
                </c:pt>
                <c:pt idx="107" formatCode="0.0">
                  <c:v>35.479999999999997</c:v>
                </c:pt>
                <c:pt idx="108" formatCode="0.0">
                  <c:v>48.53</c:v>
                </c:pt>
                <c:pt idx="109" formatCode="0.0">
                  <c:v>63.374000000000002</c:v>
                </c:pt>
                <c:pt idx="110" formatCode="0.0">
                  <c:v>75.275000000000006</c:v>
                </c:pt>
                <c:pt idx="111" formatCode="0.0">
                  <c:v>82.569000000000003</c:v>
                </c:pt>
                <c:pt idx="112" formatCode="0.0">
                  <c:v>85.402000000000001</c:v>
                </c:pt>
                <c:pt idx="113" formatCode="0.0">
                  <c:v>87.882999999999996</c:v>
                </c:pt>
                <c:pt idx="114" formatCode="0.0">
                  <c:v>87.941000000000003</c:v>
                </c:pt>
                <c:pt idx="115" formatCode="0.0">
                  <c:v>88.594999999999999</c:v>
                </c:pt>
                <c:pt idx="116" formatCode="0.0">
                  <c:v>90.475999999999999</c:v>
                </c:pt>
                <c:pt idx="117" formatCode="0.0">
                  <c:v>91.215000000000003</c:v>
                </c:pt>
                <c:pt idx="118" formatCode="0.0">
                  <c:v>91.436000000000007</c:v>
                </c:pt>
                <c:pt idx="119" formatCode="0.0">
                  <c:v>91.05</c:v>
                </c:pt>
                <c:pt idx="120" formatCode="0.0">
                  <c:v>89.254999999999995</c:v>
                </c:pt>
                <c:pt idx="121" formatCode="0.0">
                  <c:v>87.099000000000004</c:v>
                </c:pt>
                <c:pt idx="122" formatCode="0.0">
                  <c:v>88.978999999999999</c:v>
                </c:pt>
                <c:pt idx="123" formatCode="0.0">
                  <c:v>85.084000000000003</c:v>
                </c:pt>
                <c:pt idx="124" formatCode="0.0">
                  <c:v>82.497</c:v>
                </c:pt>
                <c:pt idx="125" formatCode="0.0">
                  <c:v>85.411000000000001</c:v>
                </c:pt>
                <c:pt idx="126" formatCode="0.0">
                  <c:v>85.454999999999998</c:v>
                </c:pt>
                <c:pt idx="127" formatCode="0.0">
                  <c:v>88.173000000000002</c:v>
                </c:pt>
                <c:pt idx="128" formatCode="0.0">
                  <c:v>90.042000000000002</c:v>
                </c:pt>
                <c:pt idx="129" formatCode="0.0">
                  <c:v>91.186000000000007</c:v>
                </c:pt>
                <c:pt idx="130" formatCode="0.0">
                  <c:v>91.433000000000007</c:v>
                </c:pt>
                <c:pt idx="131" formatCode="0.0">
                  <c:v>93.224000000000004</c:v>
                </c:pt>
                <c:pt idx="132" formatCode="0.0">
                  <c:v>94.620999999999995</c:v>
                </c:pt>
                <c:pt idx="133" formatCode="0.0">
                  <c:v>94.771000000000001</c:v>
                </c:pt>
                <c:pt idx="134" formatCode="0.0">
                  <c:v>95.933999999999997</c:v>
                </c:pt>
                <c:pt idx="135" formatCode="0.0">
                  <c:v>96.376999999999995</c:v>
                </c:pt>
                <c:pt idx="136" formatCode="0.0">
                  <c:v>95.256</c:v>
                </c:pt>
                <c:pt idx="137" formatCode="0.0">
                  <c:v>93.513999999999996</c:v>
                </c:pt>
                <c:pt idx="138" formatCode="0.0">
                  <c:v>94.700999999999993</c:v>
                </c:pt>
                <c:pt idx="139" formatCode="0.0">
                  <c:v>94.418000000000006</c:v>
                </c:pt>
                <c:pt idx="140" formatCode="0.0">
                  <c:v>95.513999999999996</c:v>
                </c:pt>
                <c:pt idx="141" formatCode="0.0">
                  <c:v>95.632999999999996</c:v>
                </c:pt>
                <c:pt idx="142" formatCode="0.0">
                  <c:v>95.944999999999993</c:v>
                </c:pt>
                <c:pt idx="143" formatCode="0.0">
                  <c:v>94.706000000000003</c:v>
                </c:pt>
                <c:pt idx="144" formatCode="0.0">
                  <c:v>93.881</c:v>
                </c:pt>
                <c:pt idx="145" formatCode="0.0">
                  <c:v>87.412999999999997</c:v>
                </c:pt>
                <c:pt idx="146" formatCode="0.0">
                  <c:v>89.525999999999996</c:v>
                </c:pt>
                <c:pt idx="147" formatCode="0.0">
                  <c:v>85.763999999999996</c:v>
                </c:pt>
                <c:pt idx="148" formatCode="0.0">
                  <c:v>88.938999999999993</c:v>
                </c:pt>
                <c:pt idx="149" formatCode="0.0">
                  <c:v>89.546999999999997</c:v>
                </c:pt>
                <c:pt idx="150" formatCode="0.0">
                  <c:v>89.367999999999995</c:v>
                </c:pt>
                <c:pt idx="151" formatCode="0.0">
                  <c:v>90.483999999999995</c:v>
                </c:pt>
                <c:pt idx="152" formatCode="0.0">
                  <c:v>84.436000000000007</c:v>
                </c:pt>
                <c:pt idx="153" formatCode="0.0">
                  <c:v>83.016999999999996</c:v>
                </c:pt>
                <c:pt idx="154" formatCode="0.0">
                  <c:v>85.257000000000005</c:v>
                </c:pt>
                <c:pt idx="155" formatCode="0.0">
                  <c:v>86.866</c:v>
                </c:pt>
                <c:pt idx="156" formatCode="0.0">
                  <c:v>88.340999999999994</c:v>
                </c:pt>
                <c:pt idx="157" formatCode="0.0">
                  <c:v>92.188999999999993</c:v>
                </c:pt>
                <c:pt idx="158" formatCode="0.0">
                  <c:v>97.299000000000007</c:v>
                </c:pt>
                <c:pt idx="159" formatCode="0.0">
                  <c:v>99.207999999999998</c:v>
                </c:pt>
                <c:pt idx="160" formatCode="0.0">
                  <c:v>99.16</c:v>
                </c:pt>
                <c:pt idx="161" formatCode="0.0">
                  <c:v>98.885000000000005</c:v>
                </c:pt>
                <c:pt idx="162" formatCode="0.0">
                  <c:v>99.302000000000007</c:v>
                </c:pt>
                <c:pt idx="163" formatCode="0.0">
                  <c:v>99.992000000000004</c:v>
                </c:pt>
                <c:pt idx="164" formatCode="0.0">
                  <c:v>99.748999999999995</c:v>
                </c:pt>
                <c:pt idx="165" formatCode="0.0">
                  <c:v>100</c:v>
                </c:pt>
                <c:pt idx="166" formatCode="0.0">
                  <c:v>100</c:v>
                </c:pt>
                <c:pt idx="167" formatCode="0.0">
                  <c:v>100</c:v>
                </c:pt>
                <c:pt idx="168" formatCode="0.0">
                  <c:v>99.28</c:v>
                </c:pt>
                <c:pt idx="169" formatCode="0.0">
                  <c:v>97.186999999999998</c:v>
                </c:pt>
                <c:pt idx="170" formatCode="0.0">
                  <c:v>96.346000000000004</c:v>
                </c:pt>
                <c:pt idx="171" formatCode="0.0">
                  <c:v>94.228999999999999</c:v>
                </c:pt>
                <c:pt idx="172" formatCode="0.0">
                  <c:v>89.405000000000001</c:v>
                </c:pt>
                <c:pt idx="173" formatCode="0.0">
                  <c:v>72.698999999999998</c:v>
                </c:pt>
                <c:pt idx="174" formatCode="0.0">
                  <c:v>68.58</c:v>
                </c:pt>
                <c:pt idx="175" formatCode="0.0">
                  <c:v>59.281999999999996</c:v>
                </c:pt>
                <c:pt idx="176" formatCode="0.0">
                  <c:v>52.267000000000003</c:v>
                </c:pt>
                <c:pt idx="177" formatCode="0.0">
                  <c:v>50.353999999999999</c:v>
                </c:pt>
                <c:pt idx="178" formatCode="0.0">
                  <c:v>58.89</c:v>
                </c:pt>
                <c:pt idx="179" formatCode="0.0">
                  <c:v>62.537999999999997</c:v>
                </c:pt>
                <c:pt idx="180" formatCode="0.0">
                  <c:v>79.828000000000003</c:v>
                </c:pt>
                <c:pt idx="181" formatCode="0.0">
                  <c:v>88.558000000000007</c:v>
                </c:pt>
                <c:pt idx="182" formatCode="0.0">
                  <c:v>96.369</c:v>
                </c:pt>
                <c:pt idx="183" formatCode="0.0">
                  <c:v>98.363</c:v>
                </c:pt>
                <c:pt idx="184" formatCode="0.0">
                  <c:v>98.83</c:v>
                </c:pt>
                <c:pt idx="185" formatCode="0.0">
                  <c:v>99.897999999999996</c:v>
                </c:pt>
                <c:pt idx="186" formatCode="0.0">
                  <c:v>100</c:v>
                </c:pt>
                <c:pt idx="187" formatCode="0.0">
                  <c:v>100</c:v>
                </c:pt>
                <c:pt idx="188" formatCode="0.0">
                  <c:v>100</c:v>
                </c:pt>
                <c:pt idx="189" formatCode="0.0">
                  <c:v>100</c:v>
                </c:pt>
                <c:pt idx="190" formatCode="0.0">
                  <c:v>100</c:v>
                </c:pt>
                <c:pt idx="191" formatCode="0.0">
                  <c:v>100</c:v>
                </c:pt>
                <c:pt idx="192" formatCode="0.0">
                  <c:v>99.679000000000002</c:v>
                </c:pt>
                <c:pt idx="193" formatCode="0.0">
                  <c:v>99.058999999999997</c:v>
                </c:pt>
                <c:pt idx="194" formatCode="0.0">
                  <c:v>96.194000000000003</c:v>
                </c:pt>
                <c:pt idx="195" formatCode="0.0">
                  <c:v>93.402000000000001</c:v>
                </c:pt>
                <c:pt idx="196" formatCode="0.0">
                  <c:v>90.619</c:v>
                </c:pt>
                <c:pt idx="197" formatCode="0.0">
                  <c:v>89.195999999999998</c:v>
                </c:pt>
                <c:pt idx="198" formatCode="0.0">
                  <c:v>86.433000000000007</c:v>
                </c:pt>
                <c:pt idx="199" formatCode="0.0">
                  <c:v>83.093000000000004</c:v>
                </c:pt>
                <c:pt idx="200" formatCode="0.0">
                  <c:v>80.387</c:v>
                </c:pt>
                <c:pt idx="201" formatCode="0.0">
                  <c:v>81.338999999999999</c:v>
                </c:pt>
                <c:pt idx="202" formatCode="0.0">
                  <c:v>81.484999999999999</c:v>
                </c:pt>
                <c:pt idx="203" formatCode="0.0">
                  <c:v>85.206000000000003</c:v>
                </c:pt>
                <c:pt idx="204" formatCode="0.0">
                  <c:v>95.542000000000002</c:v>
                </c:pt>
                <c:pt idx="205" formatCode="0.0">
                  <c:v>96.915000000000006</c:v>
                </c:pt>
                <c:pt idx="206" formatCode="0.0">
                  <c:v>98.703000000000003</c:v>
                </c:pt>
                <c:pt idx="207" formatCode="0.0">
                  <c:v>98.435000000000002</c:v>
                </c:pt>
                <c:pt idx="208" formatCode="0.0">
                  <c:v>99.742000000000004</c:v>
                </c:pt>
                <c:pt idx="209" formatCode="0.0">
                  <c:v>100</c:v>
                </c:pt>
                <c:pt idx="210" formatCode="0.0">
                  <c:v>100</c:v>
                </c:pt>
                <c:pt idx="211" formatCode="0.0">
                  <c:v>100</c:v>
                </c:pt>
                <c:pt idx="212" formatCode="0.0">
                  <c:v>100</c:v>
                </c:pt>
                <c:pt idx="213" formatCode="0.0">
                  <c:v>100</c:v>
                </c:pt>
                <c:pt idx="214" formatCode="0.0">
                  <c:v>100</c:v>
                </c:pt>
                <c:pt idx="215" formatCode="0.0">
                  <c:v>99.738</c:v>
                </c:pt>
                <c:pt idx="216" formatCode="0.0">
                  <c:v>98.216999999999999</c:v>
                </c:pt>
                <c:pt idx="217" formatCode="0.0">
                  <c:v>94.168999999999997</c:v>
                </c:pt>
                <c:pt idx="218" formatCode="0.0">
                  <c:v>85.141999999999996</c:v>
                </c:pt>
                <c:pt idx="219" formatCode="0.0">
                  <c:v>77.426000000000002</c:v>
                </c:pt>
                <c:pt idx="220" formatCode="0.0">
                  <c:v>68.433000000000007</c:v>
                </c:pt>
                <c:pt idx="221" formatCode="0.0">
                  <c:v>57.88</c:v>
                </c:pt>
                <c:pt idx="222" formatCode="0.0">
                  <c:v>48.706000000000003</c:v>
                </c:pt>
                <c:pt idx="223" formatCode="0.0">
                  <c:v>70.096000000000004</c:v>
                </c:pt>
                <c:pt idx="224" formatCode="0.0">
                  <c:v>76.456000000000003</c:v>
                </c:pt>
                <c:pt idx="225" formatCode="0.0">
                  <c:v>62.715000000000003</c:v>
                </c:pt>
                <c:pt idx="226" formatCode="0.0">
                  <c:v>59.313000000000002</c:v>
                </c:pt>
                <c:pt idx="227" formatCode="0.0">
                  <c:v>68.058000000000007</c:v>
                </c:pt>
                <c:pt idx="228" formatCode="0.0">
                  <c:v>74.471000000000004</c:v>
                </c:pt>
                <c:pt idx="229" formatCode="0.0">
                  <c:v>84.549000000000007</c:v>
                </c:pt>
                <c:pt idx="230" formatCode="0.0">
                  <c:v>92.197999999999993</c:v>
                </c:pt>
                <c:pt idx="231" formatCode="0.0">
                  <c:v>93.775999999999996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EA-394A-A684-14D1B41D994A}"/>
            </c:ext>
          </c:extLst>
        </c:ser>
        <c:ser>
          <c:idx val="1"/>
          <c:order val="1"/>
          <c:tx>
            <c:v>Control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Hoja1!$AL$3:$AL$235</c:f>
              <c:numCache>
                <c:formatCode>General</c:formatCode>
                <c:ptCount val="233"/>
                <c:pt idx="1">
                  <c:v>3</c:v>
                </c:pt>
                <c:pt idx="10">
                  <c:v>4</c:v>
                </c:pt>
                <c:pt idx="19">
                  <c:v>5</c:v>
                </c:pt>
                <c:pt idx="30">
                  <c:v>6</c:v>
                </c:pt>
                <c:pt idx="52">
                  <c:v>7</c:v>
                </c:pt>
                <c:pt idx="80">
                  <c:v>8</c:v>
                </c:pt>
                <c:pt idx="104">
                  <c:v>9</c:v>
                </c:pt>
                <c:pt idx="123">
                  <c:v>10</c:v>
                </c:pt>
                <c:pt idx="148">
                  <c:v>11</c:v>
                </c:pt>
                <c:pt idx="174">
                  <c:v>12</c:v>
                </c:pt>
                <c:pt idx="200">
                  <c:v>13</c:v>
                </c:pt>
                <c:pt idx="222">
                  <c:v>14</c:v>
                </c:pt>
              </c:numCache>
            </c:numRef>
          </c:cat>
          <c:val>
            <c:numRef>
              <c:f>Hoja1!$AQ$3:$AQ$235</c:f>
              <c:numCache>
                <c:formatCode>General</c:formatCode>
                <c:ptCount val="233"/>
                <c:pt idx="26" formatCode="0.0">
                  <c:v>84.641000000000005</c:v>
                </c:pt>
                <c:pt idx="27" formatCode="0.0">
                  <c:v>82.677000000000007</c:v>
                </c:pt>
                <c:pt idx="28" formatCode="0.0">
                  <c:v>80.021000000000001</c:v>
                </c:pt>
                <c:pt idx="29" formatCode="0.0">
                  <c:v>74.606999999999999</c:v>
                </c:pt>
                <c:pt idx="30" formatCode="0.0">
                  <c:v>65.409000000000006</c:v>
                </c:pt>
                <c:pt idx="31" formatCode="0.0">
                  <c:v>64.903999999999996</c:v>
                </c:pt>
                <c:pt idx="32" formatCode="0.0">
                  <c:v>65.826999999999998</c:v>
                </c:pt>
                <c:pt idx="33" formatCode="0.0">
                  <c:v>64.510000000000005</c:v>
                </c:pt>
                <c:pt idx="34" formatCode="0.0">
                  <c:v>64.548000000000002</c:v>
                </c:pt>
                <c:pt idx="35" formatCode="0.0">
                  <c:v>68.869</c:v>
                </c:pt>
                <c:pt idx="36" formatCode="0.0">
                  <c:v>75.676000000000002</c:v>
                </c:pt>
                <c:pt idx="37" formatCode="0.0">
                  <c:v>78.599000000000004</c:v>
                </c:pt>
                <c:pt idx="38" formatCode="0.0">
                  <c:v>79.751999999999995</c:v>
                </c:pt>
                <c:pt idx="39" formatCode="0.0">
                  <c:v>80.388000000000005</c:v>
                </c:pt>
                <c:pt idx="40" formatCode="0.0">
                  <c:v>80.930000000000007</c:v>
                </c:pt>
                <c:pt idx="41" formatCode="0.0">
                  <c:v>80.62</c:v>
                </c:pt>
                <c:pt idx="42" formatCode="0.0">
                  <c:v>77.474000000000004</c:v>
                </c:pt>
                <c:pt idx="43" formatCode="0.0">
                  <c:v>74.227999999999994</c:v>
                </c:pt>
                <c:pt idx="44" formatCode="0.0">
                  <c:v>78.884</c:v>
                </c:pt>
                <c:pt idx="45" formatCode="0.0">
                  <c:v>77.350999999999999</c:v>
                </c:pt>
                <c:pt idx="46" formatCode="0.0">
                  <c:v>74.403000000000006</c:v>
                </c:pt>
                <c:pt idx="47" formatCode="0.0">
                  <c:v>68.138000000000005</c:v>
                </c:pt>
                <c:pt idx="48" formatCode="0.0">
                  <c:v>65.902000000000001</c:v>
                </c:pt>
                <c:pt idx="49" formatCode="0.0">
                  <c:v>52.024000000000001</c:v>
                </c:pt>
                <c:pt idx="50" formatCode="0.0">
                  <c:v>53.061999999999998</c:v>
                </c:pt>
                <c:pt idx="51" formatCode="0.0">
                  <c:v>50.58</c:v>
                </c:pt>
                <c:pt idx="52" formatCode="0.0">
                  <c:v>45.911999999999999</c:v>
                </c:pt>
                <c:pt idx="53" formatCode="0.0">
                  <c:v>50.98</c:v>
                </c:pt>
                <c:pt idx="54" formatCode="0.0">
                  <c:v>51.8</c:v>
                </c:pt>
                <c:pt idx="55" formatCode="0.0">
                  <c:v>56.512999999999998</c:v>
                </c:pt>
                <c:pt idx="56" formatCode="0.0">
                  <c:v>66.09</c:v>
                </c:pt>
                <c:pt idx="57" formatCode="0.0">
                  <c:v>80.561000000000007</c:v>
                </c:pt>
                <c:pt idx="58" formatCode="0.0">
                  <c:v>87.207999999999998</c:v>
                </c:pt>
                <c:pt idx="59" formatCode="0.0">
                  <c:v>91.897999999999996</c:v>
                </c:pt>
                <c:pt idx="60" formatCode="0.0">
                  <c:v>95.768000000000001</c:v>
                </c:pt>
                <c:pt idx="61" formatCode="0.0">
                  <c:v>98.591999999999999</c:v>
                </c:pt>
                <c:pt idx="62" formatCode="0.0">
                  <c:v>100</c:v>
                </c:pt>
                <c:pt idx="63" formatCode="0.0">
                  <c:v>100</c:v>
                </c:pt>
                <c:pt idx="64" formatCode="0.0">
                  <c:v>100</c:v>
                </c:pt>
                <c:pt idx="65" formatCode="0.0">
                  <c:v>100</c:v>
                </c:pt>
                <c:pt idx="66" formatCode="0.0">
                  <c:v>100</c:v>
                </c:pt>
                <c:pt idx="67" formatCode="0.0">
                  <c:v>100</c:v>
                </c:pt>
                <c:pt idx="68" formatCode="0.0">
                  <c:v>100</c:v>
                </c:pt>
                <c:pt idx="69" formatCode="0.0">
                  <c:v>100</c:v>
                </c:pt>
                <c:pt idx="70" formatCode="0.0">
                  <c:v>100</c:v>
                </c:pt>
                <c:pt idx="71" formatCode="0.0">
                  <c:v>100</c:v>
                </c:pt>
                <c:pt idx="72" formatCode="0.0">
                  <c:v>98.911000000000001</c:v>
                </c:pt>
                <c:pt idx="73" formatCode="0.0">
                  <c:v>92.301000000000002</c:v>
                </c:pt>
                <c:pt idx="74" formatCode="0.0">
                  <c:v>83.561999999999998</c:v>
                </c:pt>
                <c:pt idx="75" formatCode="0.0">
                  <c:v>81.906999999999996</c:v>
                </c:pt>
                <c:pt idx="76" formatCode="0.0">
                  <c:v>88.694000000000003</c:v>
                </c:pt>
                <c:pt idx="77" formatCode="0.0">
                  <c:v>88.317999999999998</c:v>
                </c:pt>
                <c:pt idx="78" formatCode="0.0">
                  <c:v>82.159000000000006</c:v>
                </c:pt>
                <c:pt idx="79" formatCode="0.0">
                  <c:v>67.126999999999995</c:v>
                </c:pt>
                <c:pt idx="80" formatCode="0.0">
                  <c:v>67.05</c:v>
                </c:pt>
                <c:pt idx="81" formatCode="0.0">
                  <c:v>71.63</c:v>
                </c:pt>
                <c:pt idx="82" formatCode="0.0">
                  <c:v>61.616</c:v>
                </c:pt>
                <c:pt idx="83" formatCode="0.0">
                  <c:v>62.442</c:v>
                </c:pt>
                <c:pt idx="84" formatCode="0.0">
                  <c:v>81.734999999999999</c:v>
                </c:pt>
                <c:pt idx="85" formatCode="0.0">
                  <c:v>80.049000000000007</c:v>
                </c:pt>
                <c:pt idx="86" formatCode="0.0">
                  <c:v>82.209000000000003</c:v>
                </c:pt>
                <c:pt idx="87" formatCode="0.0">
                  <c:v>90.685000000000002</c:v>
                </c:pt>
                <c:pt idx="88" formatCode="0.0">
                  <c:v>92.513999999999996</c:v>
                </c:pt>
                <c:pt idx="89" formatCode="0.0">
                  <c:v>94.991</c:v>
                </c:pt>
                <c:pt idx="90" formatCode="0.0">
                  <c:v>100</c:v>
                </c:pt>
                <c:pt idx="91" formatCode="0.0">
                  <c:v>100</c:v>
                </c:pt>
                <c:pt idx="92" formatCode="0.0">
                  <c:v>100</c:v>
                </c:pt>
                <c:pt idx="93" formatCode="0.0">
                  <c:v>100</c:v>
                </c:pt>
                <c:pt idx="94" formatCode="0.0">
                  <c:v>100</c:v>
                </c:pt>
                <c:pt idx="95" formatCode="0.0">
                  <c:v>100</c:v>
                </c:pt>
                <c:pt idx="96" formatCode="0.0">
                  <c:v>98.141999999999996</c:v>
                </c:pt>
                <c:pt idx="97" formatCode="0.0">
                  <c:v>93.631</c:v>
                </c:pt>
                <c:pt idx="98" formatCode="0.0">
                  <c:v>90.876000000000005</c:v>
                </c:pt>
                <c:pt idx="99" formatCode="0.0">
                  <c:v>87.028999999999996</c:v>
                </c:pt>
                <c:pt idx="100" formatCode="0.0">
                  <c:v>67.813000000000002</c:v>
                </c:pt>
                <c:pt idx="101" formatCode="0.0">
                  <c:v>65.042000000000002</c:v>
                </c:pt>
                <c:pt idx="102" formatCode="0.0">
                  <c:v>65.495000000000005</c:v>
                </c:pt>
                <c:pt idx="103" formatCode="0.0">
                  <c:v>50.944000000000003</c:v>
                </c:pt>
                <c:pt idx="104" formatCode="0.0">
                  <c:v>64.034000000000006</c:v>
                </c:pt>
                <c:pt idx="105" formatCode="0.0">
                  <c:v>58.009</c:v>
                </c:pt>
                <c:pt idx="106" formatCode="0.0">
                  <c:v>65.844999999999999</c:v>
                </c:pt>
                <c:pt idx="107" formatCode="0.0">
                  <c:v>60.654000000000003</c:v>
                </c:pt>
                <c:pt idx="108" formatCode="0.0">
                  <c:v>68.933999999999997</c:v>
                </c:pt>
                <c:pt idx="109" formatCode="0.0">
                  <c:v>79.266000000000005</c:v>
                </c:pt>
                <c:pt idx="110" formatCode="0.0">
                  <c:v>84.84</c:v>
                </c:pt>
                <c:pt idx="111" formatCode="0.0">
                  <c:v>88.81</c:v>
                </c:pt>
                <c:pt idx="112" formatCode="0.0">
                  <c:v>89.929000000000002</c:v>
                </c:pt>
                <c:pt idx="113" formatCode="0.0">
                  <c:v>91.591999999999999</c:v>
                </c:pt>
                <c:pt idx="114" formatCode="0.0">
                  <c:v>90.835999999999999</c:v>
                </c:pt>
                <c:pt idx="115" formatCode="0.0">
                  <c:v>91.16</c:v>
                </c:pt>
                <c:pt idx="116" formatCode="0.0">
                  <c:v>93.123999999999995</c:v>
                </c:pt>
                <c:pt idx="117" formatCode="0.0">
                  <c:v>93.355999999999995</c:v>
                </c:pt>
                <c:pt idx="118" formatCode="0.0">
                  <c:v>93.424000000000007</c:v>
                </c:pt>
                <c:pt idx="119" formatCode="0.0">
                  <c:v>93.244</c:v>
                </c:pt>
                <c:pt idx="120" formatCode="0.0">
                  <c:v>91.037000000000006</c:v>
                </c:pt>
                <c:pt idx="121" formatCode="0.0">
                  <c:v>89.777000000000001</c:v>
                </c:pt>
                <c:pt idx="122" formatCode="0.0">
                  <c:v>89.212999999999994</c:v>
                </c:pt>
                <c:pt idx="123" formatCode="0.0">
                  <c:v>86.197000000000003</c:v>
                </c:pt>
                <c:pt idx="124" formatCode="0.0">
                  <c:v>85.149000000000001</c:v>
                </c:pt>
                <c:pt idx="125" formatCode="0.0">
                  <c:v>88.638999999999996</c:v>
                </c:pt>
                <c:pt idx="126" formatCode="0.0">
                  <c:v>88.283000000000001</c:v>
                </c:pt>
                <c:pt idx="127" formatCode="0.0">
                  <c:v>93.23</c:v>
                </c:pt>
                <c:pt idx="128" formatCode="0.0">
                  <c:v>95.751000000000005</c:v>
                </c:pt>
                <c:pt idx="129" formatCode="0.0">
                  <c:v>95.745999999999995</c:v>
                </c:pt>
                <c:pt idx="130" formatCode="0.0">
                  <c:v>96.566999999999993</c:v>
                </c:pt>
                <c:pt idx="131" formatCode="0.0">
                  <c:v>97.046000000000006</c:v>
                </c:pt>
                <c:pt idx="132" formatCode="0.0">
                  <c:v>97.813999999999993</c:v>
                </c:pt>
                <c:pt idx="133" formatCode="0.0">
                  <c:v>97.680999999999997</c:v>
                </c:pt>
                <c:pt idx="134" formatCode="0.0">
                  <c:v>97.944000000000003</c:v>
                </c:pt>
                <c:pt idx="135" formatCode="0.0">
                  <c:v>97.603999999999999</c:v>
                </c:pt>
                <c:pt idx="136" formatCode="0.0">
                  <c:v>96.570999999999998</c:v>
                </c:pt>
                <c:pt idx="137" formatCode="0.0">
                  <c:v>95.106999999999999</c:v>
                </c:pt>
                <c:pt idx="138" formatCode="0.0">
                  <c:v>96.147000000000006</c:v>
                </c:pt>
                <c:pt idx="139" formatCode="0.0">
                  <c:v>95.722999999999999</c:v>
                </c:pt>
                <c:pt idx="140" formatCode="0.0">
                  <c:v>96.992999999999995</c:v>
                </c:pt>
                <c:pt idx="141" formatCode="0.0">
                  <c:v>97.302000000000007</c:v>
                </c:pt>
                <c:pt idx="142" formatCode="0.0">
                  <c:v>97.936000000000007</c:v>
                </c:pt>
                <c:pt idx="143" formatCode="0.0">
                  <c:v>97.072000000000003</c:v>
                </c:pt>
                <c:pt idx="144" formatCode="0.0">
                  <c:v>96.49</c:v>
                </c:pt>
                <c:pt idx="145" formatCode="0.0">
                  <c:v>91.825999999999993</c:v>
                </c:pt>
                <c:pt idx="146" formatCode="0.0">
                  <c:v>93.087999999999994</c:v>
                </c:pt>
                <c:pt idx="147" formatCode="0.0">
                  <c:v>89.031000000000006</c:v>
                </c:pt>
                <c:pt idx="148" formatCode="0.0">
                  <c:v>91.822999999999993</c:v>
                </c:pt>
                <c:pt idx="149" formatCode="0.0">
                  <c:v>92.36</c:v>
                </c:pt>
                <c:pt idx="150" formatCode="0.0">
                  <c:v>92.319000000000003</c:v>
                </c:pt>
                <c:pt idx="151" formatCode="0.0">
                  <c:v>93.278999999999996</c:v>
                </c:pt>
                <c:pt idx="152" formatCode="0.0">
                  <c:v>88.83</c:v>
                </c:pt>
                <c:pt idx="153" formatCode="0.0">
                  <c:v>87.882999999999996</c:v>
                </c:pt>
                <c:pt idx="154" formatCode="0.0">
                  <c:v>89.989000000000004</c:v>
                </c:pt>
                <c:pt idx="155" formatCode="0.0">
                  <c:v>90.893000000000001</c:v>
                </c:pt>
                <c:pt idx="156" formatCode="0.0">
                  <c:v>90.153999999999996</c:v>
                </c:pt>
                <c:pt idx="157" formatCode="0.0">
                  <c:v>94.349000000000004</c:v>
                </c:pt>
                <c:pt idx="158" formatCode="0.0">
                  <c:v>99.483000000000004</c:v>
                </c:pt>
                <c:pt idx="159" formatCode="0.0">
                  <c:v>100</c:v>
                </c:pt>
                <c:pt idx="160" formatCode="0.0">
                  <c:v>100</c:v>
                </c:pt>
                <c:pt idx="161" formatCode="0.0">
                  <c:v>100</c:v>
                </c:pt>
                <c:pt idx="162" formatCode="0.0">
                  <c:v>100</c:v>
                </c:pt>
                <c:pt idx="163" formatCode="0.0">
                  <c:v>100</c:v>
                </c:pt>
                <c:pt idx="164" formatCode="0.0">
                  <c:v>100</c:v>
                </c:pt>
                <c:pt idx="165" formatCode="0.0">
                  <c:v>100</c:v>
                </c:pt>
                <c:pt idx="166" formatCode="0.0">
                  <c:v>100</c:v>
                </c:pt>
                <c:pt idx="167" formatCode="0.0">
                  <c:v>100</c:v>
                </c:pt>
                <c:pt idx="168" formatCode="0.0">
                  <c:v>100</c:v>
                </c:pt>
                <c:pt idx="169" formatCode="0.0">
                  <c:v>100</c:v>
                </c:pt>
                <c:pt idx="170" formatCode="0.0">
                  <c:v>97.7</c:v>
                </c:pt>
                <c:pt idx="171" formatCode="0.0">
                  <c:v>91.301000000000002</c:v>
                </c:pt>
                <c:pt idx="172" formatCode="0.0">
                  <c:v>70.945999999999998</c:v>
                </c:pt>
                <c:pt idx="173" formatCode="0.0">
                  <c:v>74.274000000000001</c:v>
                </c:pt>
                <c:pt idx="174" formatCode="0.0">
                  <c:v>79.179000000000002</c:v>
                </c:pt>
                <c:pt idx="175" formatCode="0.0">
                  <c:v>71.475999999999999</c:v>
                </c:pt>
                <c:pt idx="176" formatCode="0.0">
                  <c:v>66.787000000000006</c:v>
                </c:pt>
                <c:pt idx="177" formatCode="0.0">
                  <c:v>63.24</c:v>
                </c:pt>
                <c:pt idx="178" formatCode="0.0">
                  <c:v>68.125</c:v>
                </c:pt>
                <c:pt idx="179" formatCode="0.0">
                  <c:v>71.340999999999994</c:v>
                </c:pt>
                <c:pt idx="180" formatCode="0.0">
                  <c:v>85.111000000000004</c:v>
                </c:pt>
                <c:pt idx="181" formatCode="0.0">
                  <c:v>92.531000000000006</c:v>
                </c:pt>
                <c:pt idx="182" formatCode="0.0">
                  <c:v>98.837999999999994</c:v>
                </c:pt>
                <c:pt idx="183" formatCode="0.0">
                  <c:v>100</c:v>
                </c:pt>
                <c:pt idx="184" formatCode="0.0">
                  <c:v>100</c:v>
                </c:pt>
                <c:pt idx="185" formatCode="0.0">
                  <c:v>100</c:v>
                </c:pt>
                <c:pt idx="186" formatCode="0.0">
                  <c:v>100</c:v>
                </c:pt>
                <c:pt idx="187" formatCode="0.0">
                  <c:v>100</c:v>
                </c:pt>
                <c:pt idx="188" formatCode="0.0">
                  <c:v>100</c:v>
                </c:pt>
                <c:pt idx="189" formatCode="0.0">
                  <c:v>100</c:v>
                </c:pt>
                <c:pt idx="190" formatCode="0.0">
                  <c:v>100</c:v>
                </c:pt>
                <c:pt idx="191" formatCode="0.0">
                  <c:v>100</c:v>
                </c:pt>
                <c:pt idx="192" formatCode="0.0">
                  <c:v>100</c:v>
                </c:pt>
                <c:pt idx="193" formatCode="0.0">
                  <c:v>99.617999999999995</c:v>
                </c:pt>
                <c:pt idx="194" formatCode="0.0">
                  <c:v>97.686000000000007</c:v>
                </c:pt>
                <c:pt idx="195" formatCode="0.0">
                  <c:v>95.510999999999996</c:v>
                </c:pt>
                <c:pt idx="196" formatCode="0.0">
                  <c:v>92.314999999999998</c:v>
                </c:pt>
                <c:pt idx="197" formatCode="0.0">
                  <c:v>92.007000000000005</c:v>
                </c:pt>
                <c:pt idx="198" formatCode="0.0">
                  <c:v>89.878</c:v>
                </c:pt>
                <c:pt idx="199" formatCode="0.0">
                  <c:v>86.369</c:v>
                </c:pt>
                <c:pt idx="200" formatCode="0.0">
                  <c:v>83.742000000000004</c:v>
                </c:pt>
                <c:pt idx="201" formatCode="0.0">
                  <c:v>84.566000000000003</c:v>
                </c:pt>
                <c:pt idx="202" formatCode="0.0">
                  <c:v>84.992999999999995</c:v>
                </c:pt>
                <c:pt idx="203" formatCode="0.0">
                  <c:v>87.956000000000003</c:v>
                </c:pt>
                <c:pt idx="204" formatCode="0.0">
                  <c:v>98.013999999999996</c:v>
                </c:pt>
                <c:pt idx="205" formatCode="0.0">
                  <c:v>99.587000000000003</c:v>
                </c:pt>
                <c:pt idx="206" formatCode="0.0">
                  <c:v>99.105999999999995</c:v>
                </c:pt>
                <c:pt idx="207" formatCode="0.0">
                  <c:v>97.15</c:v>
                </c:pt>
                <c:pt idx="208" formatCode="0.0">
                  <c:v>99.128</c:v>
                </c:pt>
                <c:pt idx="209" formatCode="0.0">
                  <c:v>99.71</c:v>
                </c:pt>
                <c:pt idx="210" formatCode="0.0">
                  <c:v>100</c:v>
                </c:pt>
                <c:pt idx="211" formatCode="0.0">
                  <c:v>100</c:v>
                </c:pt>
                <c:pt idx="212" formatCode="0.0">
                  <c:v>100</c:v>
                </c:pt>
                <c:pt idx="213" formatCode="0.0">
                  <c:v>99.882000000000005</c:v>
                </c:pt>
                <c:pt idx="214" formatCode="0.0">
                  <c:v>98.387</c:v>
                </c:pt>
                <c:pt idx="215" formatCode="0.0">
                  <c:v>96.123000000000005</c:v>
                </c:pt>
                <c:pt idx="216" formatCode="0.0">
                  <c:v>94.856999999999999</c:v>
                </c:pt>
                <c:pt idx="217" formatCode="0.0">
                  <c:v>91.338999999999999</c:v>
                </c:pt>
                <c:pt idx="218" formatCode="0.0">
                  <c:v>89.572999999999993</c:v>
                </c:pt>
                <c:pt idx="219" formatCode="0.0">
                  <c:v>86.149000000000001</c:v>
                </c:pt>
                <c:pt idx="220" formatCode="0.0">
                  <c:v>85.206000000000003</c:v>
                </c:pt>
                <c:pt idx="221" formatCode="0.0">
                  <c:v>76.956000000000003</c:v>
                </c:pt>
                <c:pt idx="222" formatCode="0.0">
                  <c:v>72.635000000000005</c:v>
                </c:pt>
                <c:pt idx="223" formatCode="0.0">
                  <c:v>87.326999999999998</c:v>
                </c:pt>
                <c:pt idx="224" formatCode="0.0">
                  <c:v>93.328999999999994</c:v>
                </c:pt>
                <c:pt idx="225" formatCode="0.0">
                  <c:v>85.259</c:v>
                </c:pt>
                <c:pt idx="226" formatCode="0.0">
                  <c:v>78.775999999999996</c:v>
                </c:pt>
                <c:pt idx="227" formatCode="0.0">
                  <c:v>83.417000000000002</c:v>
                </c:pt>
                <c:pt idx="228" formatCode="0.0">
                  <c:v>88.349000000000004</c:v>
                </c:pt>
                <c:pt idx="229" formatCode="0.0">
                  <c:v>93.775999999999996</c:v>
                </c:pt>
                <c:pt idx="230" formatCode="0.0">
                  <c:v>98.528999999999996</c:v>
                </c:pt>
                <c:pt idx="231" formatCode="0.0">
                  <c:v>98.766999999999996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3EA-394A-A684-14D1B41D9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638016"/>
        <c:axId val="47639936"/>
      </c:lineChart>
      <c:catAx>
        <c:axId val="47638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 b="0" i="0" baseline="0">
                    <a:effectLst/>
                  </a:rPr>
                  <a:t>January 2019 (days)</a:t>
                </a:r>
                <a:endParaRPr lang="es-CL" sz="140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39936"/>
        <c:crosses val="autoZero"/>
        <c:auto val="1"/>
        <c:lblAlgn val="ctr"/>
        <c:lblOffset val="100"/>
        <c:noMultiLvlLbl val="0"/>
      </c:catAx>
      <c:valAx>
        <c:axId val="476399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sz="1400"/>
                  <a:t>Relative</a:t>
                </a:r>
                <a:r>
                  <a:rPr lang="es-ES_tradnl" sz="1400" baseline="0"/>
                  <a:t> humidity (%)</a:t>
                </a:r>
                <a:endParaRPr lang="es-ES_tradnl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638016"/>
        <c:crosses val="autoZero"/>
        <c:crossBetween val="between"/>
      </c:valAx>
      <c:spPr>
        <a:noFill/>
        <a:ln>
          <a:solidFill>
            <a:schemeClr val="accent2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errBars>
            <c:errBarType val="both"/>
            <c:errValType val="cust"/>
            <c:noEndCap val="0"/>
            <c:plus>
              <c:numRef>
                <c:f>'BIOMASA MUSGOS'!$S$2:$S$3</c:f>
                <c:numCache>
                  <c:formatCode>General</c:formatCode>
                  <c:ptCount val="2"/>
                  <c:pt idx="0">
                    <c:v>0.295200361822406</c:v>
                  </c:pt>
                  <c:pt idx="1">
                    <c:v>0.531627092247692</c:v>
                  </c:pt>
                </c:numCache>
              </c:numRef>
            </c:plus>
            <c:minus>
              <c:numRef>
                <c:f>'BIOMASA MUSGOS'!$S$2:$S$3</c:f>
                <c:numCache>
                  <c:formatCode>General</c:formatCode>
                  <c:ptCount val="2"/>
                  <c:pt idx="0">
                    <c:v>0.295200361822406</c:v>
                  </c:pt>
                  <c:pt idx="1">
                    <c:v>0.531627092247692</c:v>
                  </c:pt>
                </c:numCache>
              </c:numRef>
            </c:minus>
          </c:errBars>
          <c:cat>
            <c:strRef>
              <c:f>'BIOMASA MUSGOS'!$Q$2:$Q$3</c:f>
              <c:strCache>
                <c:ptCount val="2"/>
                <c:pt idx="0">
                  <c:v>CONTROL</c:v>
                </c:pt>
                <c:pt idx="1">
                  <c:v>OTC</c:v>
                </c:pt>
              </c:strCache>
            </c:strRef>
          </c:cat>
          <c:val>
            <c:numRef>
              <c:f>'BIOMASA MUSGOS'!$R$2:$R$3</c:f>
              <c:numCache>
                <c:formatCode>General</c:formatCode>
                <c:ptCount val="2"/>
                <c:pt idx="0">
                  <c:v>0.56813358952396398</c:v>
                </c:pt>
                <c:pt idx="1">
                  <c:v>1.1236312706900939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C6-784C-AD38-20876FA71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982272"/>
        <c:axId val="46983808"/>
      </c:barChart>
      <c:catAx>
        <c:axId val="4698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983808"/>
        <c:crosses val="autoZero"/>
        <c:auto val="1"/>
        <c:lblAlgn val="ctr"/>
        <c:lblOffset val="100"/>
        <c:noMultiLvlLbl val="0"/>
      </c:catAx>
      <c:valAx>
        <c:axId val="46983808"/>
        <c:scaling>
          <c:orientation val="minMax"/>
          <c:max val="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Biomass (Kg/m2)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6982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1D3EBD-F98E-4D48-B0BA-F4543F7D9310}" type="doc">
      <dgm:prSet loTypeId="urn:microsoft.com/office/officeart/2005/8/layout/lis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2EAECC2-C1BD-0E4F-86D4-A86D81CCF7D1}">
      <dgm:prSet phldrT="[Texto]" custT="1"/>
      <dgm:spPr/>
      <dgm:t>
        <a:bodyPr/>
        <a:lstStyle/>
        <a:p>
          <a:r>
            <a:rPr lang="en-US" sz="1800" noProof="0" dirty="0" err="1">
              <a:solidFill>
                <a:srgbClr val="000000"/>
              </a:solidFill>
            </a:rPr>
            <a:t>Microclima</a:t>
          </a:r>
          <a:r>
            <a:rPr lang="en-US" sz="1800" noProof="0" dirty="0">
              <a:solidFill>
                <a:srgbClr val="000000"/>
              </a:solidFill>
            </a:rPr>
            <a:t> is different inside the OTC, increasing temperatures</a:t>
          </a:r>
        </a:p>
      </dgm:t>
    </dgm:pt>
    <dgm:pt modelId="{08CEEDEB-A884-FD47-902D-B4E0770B40A3}" type="parTrans" cxnId="{FC917016-FF47-244F-8007-4EEAA3D2EE03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BA489092-380F-6B4B-935C-ADE8A8721AE7}" type="sibTrans" cxnId="{FC917016-FF47-244F-8007-4EEAA3D2EE03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50DD6061-7491-5F4E-A543-A2632F731959}">
      <dgm:prSet phldrT="[Texto]" custT="1"/>
      <dgm:spPr/>
      <dgm:t>
        <a:bodyPr/>
        <a:lstStyle/>
        <a:p>
          <a:r>
            <a:rPr lang="es-ES" sz="1800" dirty="0" err="1">
              <a:solidFill>
                <a:srgbClr val="000000"/>
              </a:solidFill>
            </a:rPr>
            <a:t>Effects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on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moss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cover</a:t>
          </a:r>
          <a:r>
            <a:rPr lang="es-ES" sz="1800" dirty="0">
              <a:solidFill>
                <a:srgbClr val="000000"/>
              </a:solidFill>
            </a:rPr>
            <a:t> and </a:t>
          </a:r>
          <a:r>
            <a:rPr lang="es-ES" sz="1800" dirty="0" err="1">
              <a:solidFill>
                <a:srgbClr val="000000"/>
              </a:solidFill>
            </a:rPr>
            <a:t>biomass</a:t>
          </a:r>
          <a:r>
            <a:rPr lang="es-ES" sz="1800" dirty="0">
              <a:solidFill>
                <a:srgbClr val="000000"/>
              </a:solidFill>
            </a:rPr>
            <a:t>, </a:t>
          </a:r>
          <a:r>
            <a:rPr lang="es-ES" sz="1800" dirty="0" err="1">
              <a:solidFill>
                <a:srgbClr val="000000"/>
              </a:solidFill>
            </a:rPr>
            <a:t>incraesing</a:t>
          </a:r>
          <a:r>
            <a:rPr lang="es-ES" sz="1800" dirty="0">
              <a:solidFill>
                <a:srgbClr val="000000"/>
              </a:solidFill>
            </a:rPr>
            <a:t> at </a:t>
          </a:r>
          <a:r>
            <a:rPr lang="es-ES" sz="1800" dirty="0" err="1">
              <a:solidFill>
                <a:srgbClr val="000000"/>
              </a:solidFill>
            </a:rPr>
            <a:t>all</a:t>
          </a:r>
          <a:r>
            <a:rPr lang="es-ES" sz="1800" dirty="0">
              <a:solidFill>
                <a:srgbClr val="000000"/>
              </a:solidFill>
            </a:rPr>
            <a:t>, </a:t>
          </a:r>
          <a:r>
            <a:rPr lang="es-ES" sz="1800" dirty="0" err="1">
              <a:solidFill>
                <a:srgbClr val="000000"/>
              </a:solidFill>
            </a:rPr>
            <a:t>but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specie-specific</a:t>
          </a:r>
          <a:endParaRPr lang="es-ES" sz="1800" dirty="0">
            <a:solidFill>
              <a:srgbClr val="000000"/>
            </a:solidFill>
          </a:endParaRPr>
        </a:p>
      </dgm:t>
    </dgm:pt>
    <dgm:pt modelId="{E736378E-78F7-9646-AF2F-54B85A283400}" type="parTrans" cxnId="{D2F13058-CA9E-BD41-9DB6-800E62FF2110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29EC1B85-D1E0-8748-A3EE-FE735093EA7D}" type="sibTrans" cxnId="{D2F13058-CA9E-BD41-9DB6-800E62FF2110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1F5A73B2-DD63-8349-ACD0-60C6A493FCED}">
      <dgm:prSet phldrT="[Texto]" custT="1"/>
      <dgm:spPr/>
      <dgm:t>
        <a:bodyPr/>
        <a:lstStyle/>
        <a:p>
          <a:r>
            <a:rPr lang="es-ES" sz="1800" dirty="0" err="1">
              <a:solidFill>
                <a:srgbClr val="000000"/>
              </a:solidFill>
            </a:rPr>
            <a:t>Effects</a:t>
          </a:r>
          <a:r>
            <a:rPr lang="es-ES" sz="1800" dirty="0">
              <a:solidFill>
                <a:srgbClr val="000000"/>
              </a:solidFill>
            </a:rPr>
            <a:t>  </a:t>
          </a:r>
          <a:r>
            <a:rPr lang="es-ES" sz="1800" dirty="0" err="1">
              <a:solidFill>
                <a:srgbClr val="000000"/>
              </a:solidFill>
            </a:rPr>
            <a:t>on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moss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reproduction</a:t>
          </a:r>
          <a:r>
            <a:rPr lang="es-ES" sz="1800" dirty="0">
              <a:solidFill>
                <a:srgbClr val="000000"/>
              </a:solidFill>
            </a:rPr>
            <a:t> performance, </a:t>
          </a:r>
          <a:r>
            <a:rPr lang="es-ES" sz="1800" dirty="0" err="1">
              <a:solidFill>
                <a:srgbClr val="000000"/>
              </a:solidFill>
            </a:rPr>
            <a:t>with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change</a:t>
          </a:r>
          <a:r>
            <a:rPr lang="es-ES" sz="1800" dirty="0">
              <a:solidFill>
                <a:srgbClr val="000000"/>
              </a:solidFill>
            </a:rPr>
            <a:t> in </a:t>
          </a:r>
          <a:r>
            <a:rPr lang="es-ES" sz="1800" dirty="0" err="1">
              <a:solidFill>
                <a:srgbClr val="000000"/>
              </a:solidFill>
            </a:rPr>
            <a:t>moss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population</a:t>
          </a:r>
          <a:r>
            <a:rPr lang="es-ES" sz="1800" dirty="0">
              <a:solidFill>
                <a:srgbClr val="000000"/>
              </a:solidFill>
            </a:rPr>
            <a:t> </a:t>
          </a:r>
          <a:r>
            <a:rPr lang="es-ES" sz="1800" dirty="0" err="1">
              <a:solidFill>
                <a:srgbClr val="000000"/>
              </a:solidFill>
            </a:rPr>
            <a:t>structure</a:t>
          </a:r>
          <a:r>
            <a:rPr lang="es-ES" sz="1800" dirty="0">
              <a:solidFill>
                <a:srgbClr val="000000"/>
              </a:solidFill>
            </a:rPr>
            <a:t> </a:t>
          </a:r>
        </a:p>
      </dgm:t>
    </dgm:pt>
    <dgm:pt modelId="{FA17262B-1ECF-9E4A-A10B-791559858141}" type="parTrans" cxnId="{D21FED51-40C4-3B4D-90BB-88D1A209D18A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91C6FC28-EBA1-1E4C-8648-7D343F4E76B0}" type="sibTrans" cxnId="{D21FED51-40C4-3B4D-90BB-88D1A209D18A}">
      <dgm:prSet/>
      <dgm:spPr/>
      <dgm:t>
        <a:bodyPr/>
        <a:lstStyle/>
        <a:p>
          <a:endParaRPr lang="es-ES" sz="2400">
            <a:solidFill>
              <a:srgbClr val="000000"/>
            </a:solidFill>
          </a:endParaRPr>
        </a:p>
      </dgm:t>
    </dgm:pt>
    <dgm:pt modelId="{FCBD6E41-B3B9-DB4B-A938-9ED342D10746}">
      <dgm:prSet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moss </a:t>
          </a:r>
          <a:r>
            <a:rPr lang="en-US" sz="1800" noProof="0" dirty="0" err="1">
              <a:solidFill>
                <a:schemeClr val="tx1"/>
              </a:solidFill>
            </a:rPr>
            <a:t>microinvertebrates</a:t>
          </a:r>
          <a:r>
            <a:rPr lang="en-US" sz="1800" noProof="0" dirty="0">
              <a:solidFill>
                <a:schemeClr val="tx1"/>
              </a:solidFill>
            </a:rPr>
            <a:t> associated, indirectly affected</a:t>
          </a:r>
        </a:p>
      </dgm:t>
    </dgm:pt>
    <dgm:pt modelId="{71717154-D7DC-734C-90BB-654DF8ACBE84}" type="parTrans" cxnId="{CBBF60EB-4F81-084E-B8E9-5A39E0089D23}">
      <dgm:prSet/>
      <dgm:spPr/>
      <dgm:t>
        <a:bodyPr/>
        <a:lstStyle/>
        <a:p>
          <a:endParaRPr lang="es-ES" sz="2400"/>
        </a:p>
      </dgm:t>
    </dgm:pt>
    <dgm:pt modelId="{62F3D465-8AAB-D147-8FB3-A448F26D3381}" type="sibTrans" cxnId="{CBBF60EB-4F81-084E-B8E9-5A39E0089D23}">
      <dgm:prSet/>
      <dgm:spPr/>
      <dgm:t>
        <a:bodyPr/>
        <a:lstStyle/>
        <a:p>
          <a:endParaRPr lang="es-ES" sz="2400"/>
        </a:p>
      </dgm:t>
    </dgm:pt>
    <dgm:pt modelId="{23CF1023-B3E8-E845-8D42-DCB7F7577E31}" type="pres">
      <dgm:prSet presAssocID="{311D3EBD-F98E-4D48-B0BA-F4543F7D93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C84167-53D4-7D4A-AC63-E01072345545}" type="pres">
      <dgm:prSet presAssocID="{E2EAECC2-C1BD-0E4F-86D4-A86D81CCF7D1}" presName="parentLin" presStyleCnt="0"/>
      <dgm:spPr/>
    </dgm:pt>
    <dgm:pt modelId="{00051ADF-9270-524B-8E27-44DE2740303B}" type="pres">
      <dgm:prSet presAssocID="{E2EAECC2-C1BD-0E4F-86D4-A86D81CCF7D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93CDAD0-FF43-0D43-A6EC-3022E1EB6F8B}" type="pres">
      <dgm:prSet presAssocID="{E2EAECC2-C1BD-0E4F-86D4-A86D81CCF7D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7D7D6-A271-E441-8B09-904158F0F1BA}" type="pres">
      <dgm:prSet presAssocID="{E2EAECC2-C1BD-0E4F-86D4-A86D81CCF7D1}" presName="negativeSpace" presStyleCnt="0"/>
      <dgm:spPr/>
    </dgm:pt>
    <dgm:pt modelId="{705BECFF-C3A2-E942-83B1-893CABFBDF77}" type="pres">
      <dgm:prSet presAssocID="{E2EAECC2-C1BD-0E4F-86D4-A86D81CCF7D1}" presName="childText" presStyleLbl="conFgAcc1" presStyleIdx="0" presStyleCnt="4">
        <dgm:presLayoutVars>
          <dgm:bulletEnabled val="1"/>
        </dgm:presLayoutVars>
      </dgm:prSet>
      <dgm:spPr/>
    </dgm:pt>
    <dgm:pt modelId="{765EC25A-D0CD-5F42-B195-42585F4283BE}" type="pres">
      <dgm:prSet presAssocID="{BA489092-380F-6B4B-935C-ADE8A8721AE7}" presName="spaceBetweenRectangles" presStyleCnt="0"/>
      <dgm:spPr/>
    </dgm:pt>
    <dgm:pt modelId="{2B559FF7-DDAE-1E47-A28D-9F679DB67439}" type="pres">
      <dgm:prSet presAssocID="{50DD6061-7491-5F4E-A543-A2632F731959}" presName="parentLin" presStyleCnt="0"/>
      <dgm:spPr/>
    </dgm:pt>
    <dgm:pt modelId="{55EAC734-6196-D14C-AE6A-0C228D493181}" type="pres">
      <dgm:prSet presAssocID="{50DD6061-7491-5F4E-A543-A2632F73195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85D8F44-2253-7D43-B8C3-1E29DF558B30}" type="pres">
      <dgm:prSet presAssocID="{50DD6061-7491-5F4E-A543-A2632F73195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8AF18-0C7D-9641-BB40-F706EEAB0808}" type="pres">
      <dgm:prSet presAssocID="{50DD6061-7491-5F4E-A543-A2632F731959}" presName="negativeSpace" presStyleCnt="0"/>
      <dgm:spPr/>
    </dgm:pt>
    <dgm:pt modelId="{1171093A-87D0-2949-BB75-368FD4AD1B2A}" type="pres">
      <dgm:prSet presAssocID="{50DD6061-7491-5F4E-A543-A2632F731959}" presName="childText" presStyleLbl="conFgAcc1" presStyleIdx="1" presStyleCnt="4">
        <dgm:presLayoutVars>
          <dgm:bulletEnabled val="1"/>
        </dgm:presLayoutVars>
      </dgm:prSet>
      <dgm:spPr/>
    </dgm:pt>
    <dgm:pt modelId="{67610375-5E68-9A40-9895-6FEAE9A867E1}" type="pres">
      <dgm:prSet presAssocID="{29EC1B85-D1E0-8748-A3EE-FE735093EA7D}" presName="spaceBetweenRectangles" presStyleCnt="0"/>
      <dgm:spPr/>
    </dgm:pt>
    <dgm:pt modelId="{4431E15D-2195-3843-A8EE-020D148BD224}" type="pres">
      <dgm:prSet presAssocID="{1F5A73B2-DD63-8349-ACD0-60C6A493FCED}" presName="parentLin" presStyleCnt="0"/>
      <dgm:spPr/>
    </dgm:pt>
    <dgm:pt modelId="{5EBE2601-23EA-4044-94C6-9E9F1E9BF4B3}" type="pres">
      <dgm:prSet presAssocID="{1F5A73B2-DD63-8349-ACD0-60C6A493FCED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22A736AF-A50C-5C4A-A341-7D33F80DE523}" type="pres">
      <dgm:prSet presAssocID="{1F5A73B2-DD63-8349-ACD0-60C6A493FCE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41F39-01ED-2B43-BE53-05B957CF521B}" type="pres">
      <dgm:prSet presAssocID="{1F5A73B2-DD63-8349-ACD0-60C6A493FCED}" presName="negativeSpace" presStyleCnt="0"/>
      <dgm:spPr/>
    </dgm:pt>
    <dgm:pt modelId="{E300FA97-B845-F54C-9E8A-2CA022C8C94D}" type="pres">
      <dgm:prSet presAssocID="{1F5A73B2-DD63-8349-ACD0-60C6A493FCED}" presName="childText" presStyleLbl="conFgAcc1" presStyleIdx="2" presStyleCnt="4">
        <dgm:presLayoutVars>
          <dgm:bulletEnabled val="1"/>
        </dgm:presLayoutVars>
      </dgm:prSet>
      <dgm:spPr/>
    </dgm:pt>
    <dgm:pt modelId="{3FBB7B50-11A0-5849-A13D-71235D95CE60}" type="pres">
      <dgm:prSet presAssocID="{91C6FC28-EBA1-1E4C-8648-7D343F4E76B0}" presName="spaceBetweenRectangles" presStyleCnt="0"/>
      <dgm:spPr/>
    </dgm:pt>
    <dgm:pt modelId="{DA532451-FE29-684B-BF7D-11EAF3654C1F}" type="pres">
      <dgm:prSet presAssocID="{FCBD6E41-B3B9-DB4B-A938-9ED342D10746}" presName="parentLin" presStyleCnt="0"/>
      <dgm:spPr/>
    </dgm:pt>
    <dgm:pt modelId="{24BB4E80-AFA3-CD4A-8BF7-C75F9C74109C}" type="pres">
      <dgm:prSet presAssocID="{FCBD6E41-B3B9-DB4B-A938-9ED342D1074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29DDCD0-22D2-0D43-9562-B95FCDF35BA5}" type="pres">
      <dgm:prSet presAssocID="{FCBD6E41-B3B9-DB4B-A938-9ED342D1074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85754-7005-4D4D-B168-BD4615FD8D9C}" type="pres">
      <dgm:prSet presAssocID="{FCBD6E41-B3B9-DB4B-A938-9ED342D10746}" presName="negativeSpace" presStyleCnt="0"/>
      <dgm:spPr/>
    </dgm:pt>
    <dgm:pt modelId="{EB933F18-F107-D64D-94EE-DF2B318CFA04}" type="pres">
      <dgm:prSet presAssocID="{FCBD6E41-B3B9-DB4B-A938-9ED342D1074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BBF60EB-4F81-084E-B8E9-5A39E0089D23}" srcId="{311D3EBD-F98E-4D48-B0BA-F4543F7D9310}" destId="{FCBD6E41-B3B9-DB4B-A938-9ED342D10746}" srcOrd="3" destOrd="0" parTransId="{71717154-D7DC-734C-90BB-654DF8ACBE84}" sibTransId="{62F3D465-8AAB-D147-8FB3-A448F26D3381}"/>
    <dgm:cxn modelId="{4B6D52F8-57D2-854D-A32D-0CF20BBA67B1}" type="presOf" srcId="{FCBD6E41-B3B9-DB4B-A938-9ED342D10746}" destId="{529DDCD0-22D2-0D43-9562-B95FCDF35BA5}" srcOrd="1" destOrd="0" presId="urn:microsoft.com/office/officeart/2005/8/layout/list1"/>
    <dgm:cxn modelId="{6C6B853F-2883-5B49-BFC2-B91877280C77}" type="presOf" srcId="{E2EAECC2-C1BD-0E4F-86D4-A86D81CCF7D1}" destId="{D93CDAD0-FF43-0D43-A6EC-3022E1EB6F8B}" srcOrd="1" destOrd="0" presId="urn:microsoft.com/office/officeart/2005/8/layout/list1"/>
    <dgm:cxn modelId="{D2F13058-CA9E-BD41-9DB6-800E62FF2110}" srcId="{311D3EBD-F98E-4D48-B0BA-F4543F7D9310}" destId="{50DD6061-7491-5F4E-A543-A2632F731959}" srcOrd="1" destOrd="0" parTransId="{E736378E-78F7-9646-AF2F-54B85A283400}" sibTransId="{29EC1B85-D1E0-8748-A3EE-FE735093EA7D}"/>
    <dgm:cxn modelId="{DA68EDDD-13E0-E243-B82B-DBE447EF221A}" type="presOf" srcId="{50DD6061-7491-5F4E-A543-A2632F731959}" destId="{55EAC734-6196-D14C-AE6A-0C228D493181}" srcOrd="0" destOrd="0" presId="urn:microsoft.com/office/officeart/2005/8/layout/list1"/>
    <dgm:cxn modelId="{0F3B7C96-545F-C44B-817A-13A4F4F38D1D}" type="presOf" srcId="{1F5A73B2-DD63-8349-ACD0-60C6A493FCED}" destId="{5EBE2601-23EA-4044-94C6-9E9F1E9BF4B3}" srcOrd="0" destOrd="0" presId="urn:microsoft.com/office/officeart/2005/8/layout/list1"/>
    <dgm:cxn modelId="{638CF865-552C-0242-A15B-E8191B2432F3}" type="presOf" srcId="{E2EAECC2-C1BD-0E4F-86D4-A86D81CCF7D1}" destId="{00051ADF-9270-524B-8E27-44DE2740303B}" srcOrd="0" destOrd="0" presId="urn:microsoft.com/office/officeart/2005/8/layout/list1"/>
    <dgm:cxn modelId="{D21FED51-40C4-3B4D-90BB-88D1A209D18A}" srcId="{311D3EBD-F98E-4D48-B0BA-F4543F7D9310}" destId="{1F5A73B2-DD63-8349-ACD0-60C6A493FCED}" srcOrd="2" destOrd="0" parTransId="{FA17262B-1ECF-9E4A-A10B-791559858141}" sibTransId="{91C6FC28-EBA1-1E4C-8648-7D343F4E76B0}"/>
    <dgm:cxn modelId="{3BD5EC2A-41D0-BB4C-9469-1A62C4BADE71}" type="presOf" srcId="{311D3EBD-F98E-4D48-B0BA-F4543F7D9310}" destId="{23CF1023-B3E8-E845-8D42-DCB7F7577E31}" srcOrd="0" destOrd="0" presId="urn:microsoft.com/office/officeart/2005/8/layout/list1"/>
    <dgm:cxn modelId="{B13DCB6E-C196-0F46-A3D3-FA938FD4B074}" type="presOf" srcId="{50DD6061-7491-5F4E-A543-A2632F731959}" destId="{A85D8F44-2253-7D43-B8C3-1E29DF558B30}" srcOrd="1" destOrd="0" presId="urn:microsoft.com/office/officeart/2005/8/layout/list1"/>
    <dgm:cxn modelId="{FC917016-FF47-244F-8007-4EEAA3D2EE03}" srcId="{311D3EBD-F98E-4D48-B0BA-F4543F7D9310}" destId="{E2EAECC2-C1BD-0E4F-86D4-A86D81CCF7D1}" srcOrd="0" destOrd="0" parTransId="{08CEEDEB-A884-FD47-902D-B4E0770B40A3}" sibTransId="{BA489092-380F-6B4B-935C-ADE8A8721AE7}"/>
    <dgm:cxn modelId="{44F84D03-E2D5-3F4E-82B2-305885C65C11}" type="presOf" srcId="{FCBD6E41-B3B9-DB4B-A938-9ED342D10746}" destId="{24BB4E80-AFA3-CD4A-8BF7-C75F9C74109C}" srcOrd="0" destOrd="0" presId="urn:microsoft.com/office/officeart/2005/8/layout/list1"/>
    <dgm:cxn modelId="{93CAAFC7-DC32-F24B-9323-832467674D97}" type="presOf" srcId="{1F5A73B2-DD63-8349-ACD0-60C6A493FCED}" destId="{22A736AF-A50C-5C4A-A341-7D33F80DE523}" srcOrd="1" destOrd="0" presId="urn:microsoft.com/office/officeart/2005/8/layout/list1"/>
    <dgm:cxn modelId="{F65AE0D4-8DD7-0C42-AC6C-510AF14F7C04}" type="presParOf" srcId="{23CF1023-B3E8-E845-8D42-DCB7F7577E31}" destId="{94C84167-53D4-7D4A-AC63-E01072345545}" srcOrd="0" destOrd="0" presId="urn:microsoft.com/office/officeart/2005/8/layout/list1"/>
    <dgm:cxn modelId="{DA2531BF-79AB-074D-A1B4-973772EDB65A}" type="presParOf" srcId="{94C84167-53D4-7D4A-AC63-E01072345545}" destId="{00051ADF-9270-524B-8E27-44DE2740303B}" srcOrd="0" destOrd="0" presId="urn:microsoft.com/office/officeart/2005/8/layout/list1"/>
    <dgm:cxn modelId="{C33857F2-7BE9-5C4D-B744-A37A83FFCBAA}" type="presParOf" srcId="{94C84167-53D4-7D4A-AC63-E01072345545}" destId="{D93CDAD0-FF43-0D43-A6EC-3022E1EB6F8B}" srcOrd="1" destOrd="0" presId="urn:microsoft.com/office/officeart/2005/8/layout/list1"/>
    <dgm:cxn modelId="{22C5B120-E751-8E4F-B1C6-2379D224E353}" type="presParOf" srcId="{23CF1023-B3E8-E845-8D42-DCB7F7577E31}" destId="{1517D7D6-A271-E441-8B09-904158F0F1BA}" srcOrd="1" destOrd="0" presId="urn:microsoft.com/office/officeart/2005/8/layout/list1"/>
    <dgm:cxn modelId="{244FC91D-0976-3542-A8FF-C2B27904A582}" type="presParOf" srcId="{23CF1023-B3E8-E845-8D42-DCB7F7577E31}" destId="{705BECFF-C3A2-E942-83B1-893CABFBDF77}" srcOrd="2" destOrd="0" presId="urn:microsoft.com/office/officeart/2005/8/layout/list1"/>
    <dgm:cxn modelId="{A4B58B7F-9E4C-E34A-A375-3615DA1D08D7}" type="presParOf" srcId="{23CF1023-B3E8-E845-8D42-DCB7F7577E31}" destId="{765EC25A-D0CD-5F42-B195-42585F4283BE}" srcOrd="3" destOrd="0" presId="urn:microsoft.com/office/officeart/2005/8/layout/list1"/>
    <dgm:cxn modelId="{9752D032-4DF2-BA41-B1DA-91BA2FD88A1F}" type="presParOf" srcId="{23CF1023-B3E8-E845-8D42-DCB7F7577E31}" destId="{2B559FF7-DDAE-1E47-A28D-9F679DB67439}" srcOrd="4" destOrd="0" presId="urn:microsoft.com/office/officeart/2005/8/layout/list1"/>
    <dgm:cxn modelId="{E97D3430-8F3D-B04A-A654-0F59659A1934}" type="presParOf" srcId="{2B559FF7-DDAE-1E47-A28D-9F679DB67439}" destId="{55EAC734-6196-D14C-AE6A-0C228D493181}" srcOrd="0" destOrd="0" presId="urn:microsoft.com/office/officeart/2005/8/layout/list1"/>
    <dgm:cxn modelId="{512DE30B-B2C5-0847-910D-167B3D4DB064}" type="presParOf" srcId="{2B559FF7-DDAE-1E47-A28D-9F679DB67439}" destId="{A85D8F44-2253-7D43-B8C3-1E29DF558B30}" srcOrd="1" destOrd="0" presId="urn:microsoft.com/office/officeart/2005/8/layout/list1"/>
    <dgm:cxn modelId="{7B224001-C473-4D40-BD0A-1CC8C4483716}" type="presParOf" srcId="{23CF1023-B3E8-E845-8D42-DCB7F7577E31}" destId="{FD88AF18-0C7D-9641-BB40-F706EEAB0808}" srcOrd="5" destOrd="0" presId="urn:microsoft.com/office/officeart/2005/8/layout/list1"/>
    <dgm:cxn modelId="{15F3DFC7-B1A9-A74C-B32D-9E090390F6F5}" type="presParOf" srcId="{23CF1023-B3E8-E845-8D42-DCB7F7577E31}" destId="{1171093A-87D0-2949-BB75-368FD4AD1B2A}" srcOrd="6" destOrd="0" presId="urn:microsoft.com/office/officeart/2005/8/layout/list1"/>
    <dgm:cxn modelId="{F5AE3633-56A3-064A-B13F-3D168839D4B5}" type="presParOf" srcId="{23CF1023-B3E8-E845-8D42-DCB7F7577E31}" destId="{67610375-5E68-9A40-9895-6FEAE9A867E1}" srcOrd="7" destOrd="0" presId="urn:microsoft.com/office/officeart/2005/8/layout/list1"/>
    <dgm:cxn modelId="{22412540-B4FA-1441-8F61-C75A31D183AD}" type="presParOf" srcId="{23CF1023-B3E8-E845-8D42-DCB7F7577E31}" destId="{4431E15D-2195-3843-A8EE-020D148BD224}" srcOrd="8" destOrd="0" presId="urn:microsoft.com/office/officeart/2005/8/layout/list1"/>
    <dgm:cxn modelId="{982BD107-2E43-424B-85B8-A282C090AF89}" type="presParOf" srcId="{4431E15D-2195-3843-A8EE-020D148BD224}" destId="{5EBE2601-23EA-4044-94C6-9E9F1E9BF4B3}" srcOrd="0" destOrd="0" presId="urn:microsoft.com/office/officeart/2005/8/layout/list1"/>
    <dgm:cxn modelId="{AB98AC53-D42C-BA4F-A624-C874E827008D}" type="presParOf" srcId="{4431E15D-2195-3843-A8EE-020D148BD224}" destId="{22A736AF-A50C-5C4A-A341-7D33F80DE523}" srcOrd="1" destOrd="0" presId="urn:microsoft.com/office/officeart/2005/8/layout/list1"/>
    <dgm:cxn modelId="{82032902-9EBB-754E-84C0-D6415B71BB43}" type="presParOf" srcId="{23CF1023-B3E8-E845-8D42-DCB7F7577E31}" destId="{ABD41F39-01ED-2B43-BE53-05B957CF521B}" srcOrd="9" destOrd="0" presId="urn:microsoft.com/office/officeart/2005/8/layout/list1"/>
    <dgm:cxn modelId="{7C564876-24AC-CE4B-BB14-F774DA0C1B04}" type="presParOf" srcId="{23CF1023-B3E8-E845-8D42-DCB7F7577E31}" destId="{E300FA97-B845-F54C-9E8A-2CA022C8C94D}" srcOrd="10" destOrd="0" presId="urn:microsoft.com/office/officeart/2005/8/layout/list1"/>
    <dgm:cxn modelId="{49ACB469-E761-814B-9153-206EBACE0211}" type="presParOf" srcId="{23CF1023-B3E8-E845-8D42-DCB7F7577E31}" destId="{3FBB7B50-11A0-5849-A13D-71235D95CE60}" srcOrd="11" destOrd="0" presId="urn:microsoft.com/office/officeart/2005/8/layout/list1"/>
    <dgm:cxn modelId="{0EC679A6-3C6F-B743-8E78-0E258B4F37DE}" type="presParOf" srcId="{23CF1023-B3E8-E845-8D42-DCB7F7577E31}" destId="{DA532451-FE29-684B-BF7D-11EAF3654C1F}" srcOrd="12" destOrd="0" presId="urn:microsoft.com/office/officeart/2005/8/layout/list1"/>
    <dgm:cxn modelId="{472130FB-1E19-684F-9BD7-461FA79C981C}" type="presParOf" srcId="{DA532451-FE29-684B-BF7D-11EAF3654C1F}" destId="{24BB4E80-AFA3-CD4A-8BF7-C75F9C74109C}" srcOrd="0" destOrd="0" presId="urn:microsoft.com/office/officeart/2005/8/layout/list1"/>
    <dgm:cxn modelId="{147D6BE3-90F4-4F41-B931-2E37D8A15C94}" type="presParOf" srcId="{DA532451-FE29-684B-BF7D-11EAF3654C1F}" destId="{529DDCD0-22D2-0D43-9562-B95FCDF35BA5}" srcOrd="1" destOrd="0" presId="urn:microsoft.com/office/officeart/2005/8/layout/list1"/>
    <dgm:cxn modelId="{AB59CDD6-F039-0349-A57B-44223F625894}" type="presParOf" srcId="{23CF1023-B3E8-E845-8D42-DCB7F7577E31}" destId="{96685754-7005-4D4D-B168-BD4615FD8D9C}" srcOrd="13" destOrd="0" presId="urn:microsoft.com/office/officeart/2005/8/layout/list1"/>
    <dgm:cxn modelId="{A33CFA1A-8DB1-AA45-9779-6967E87EB0A1}" type="presParOf" srcId="{23CF1023-B3E8-E845-8D42-DCB7F7577E31}" destId="{EB933F18-F107-D64D-94EE-DF2B318CFA0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9A94A-BDF4-D746-A82D-7B9E8A9658A8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E7FC0-5C74-9D47-AB6E-0E95C9E3EC0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22823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1E0D7-7389-8342-942B-BCA3FF349742}" type="datetimeFigureOut">
              <a:rPr lang="es-ES" smtClean="0"/>
              <a:t>12/09/2019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81603-AF26-274E-8A06-DAA8DAE073C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97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DA9F1-7822-4383-9C5C-03F99C7A8AD9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DA9F1-7822-4383-9C5C-03F99C7A8AD9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AGREGAR FOTO CON MAS DETALLE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A8703-56CB-4E11-BC23-F06E5889B320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22A4C-147B-B749-8F89-EF585373513C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649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81603-AF26-274E-8A06-DAA8DAE073CF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00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FD19-CBD8-F14C-B528-65B660EFED0F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46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A5139-55C9-8C4C-A896-F97C6FD87F64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51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4EF7A-8C40-FA49-8531-8C735A228650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96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3F8A1-E892-EB4E-A16D-330C7C8AFD96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35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1F68-FC47-BA4C-B9B4-6F433AD7BAA3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3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6B87-1758-C04E-9511-EDE8CC354C38}" type="datetime1">
              <a:rPr lang="es-CL" smtClean="0"/>
              <a:t>12-09-2019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029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B55B-6187-0B4F-B37D-F4F8DB37F0B7}" type="datetime1">
              <a:rPr lang="es-CL" smtClean="0"/>
              <a:t>12-09-2019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77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61AC-566A-F340-AD08-7792189C4E9E}" type="datetime1">
              <a:rPr lang="es-CL" smtClean="0"/>
              <a:t>12-09-2019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3398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F4617-AEDC-9548-99F6-F0DFE636ED50}" type="datetime1">
              <a:rPr lang="es-CL" smtClean="0"/>
              <a:t>12-09-2019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476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DC9E0-E739-6245-98B1-6B5F6E970A95}" type="datetime1">
              <a:rPr lang="es-CL" smtClean="0"/>
              <a:t>12-09-2019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1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9D220-7696-9B4B-8B15-7D283D9566E5}" type="datetime1">
              <a:rPr lang="es-CL" smtClean="0"/>
              <a:t>12-09-2019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86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2AB01-A588-8148-97BA-EE322F9C0639}" type="datetime1">
              <a:rPr lang="es-CL" smtClean="0"/>
              <a:t>12-09-2019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Davos, june 2018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3E618-ECC3-D744-9256-46074131B30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93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em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60.emf"/><Relationship Id="rId7" Type="http://schemas.openxmlformats.org/officeDocument/2006/relationships/image" Target="../media/image63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SC_4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341782" cy="1470025"/>
          </a:xfrm>
        </p:spPr>
        <p:txBody>
          <a:bodyPr>
            <a:normAutofit/>
          </a:bodyPr>
          <a:lstStyle/>
          <a:p>
            <a:r>
              <a:rPr lang="es-CL" dirty="0"/>
              <a:t>Long term passive warming effect on Antarctic lichens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Dra. Angélica Casanova </a:t>
            </a:r>
            <a:r>
              <a:rPr lang="es-ES" dirty="0" err="1">
                <a:solidFill>
                  <a:schemeClr val="bg1"/>
                </a:solidFill>
              </a:rPr>
              <a:t>Katny</a:t>
            </a:r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Universidad Católica de Temuco</a:t>
            </a:r>
          </a:p>
        </p:txBody>
      </p:sp>
      <p:pic>
        <p:nvPicPr>
          <p:cNvPr id="6" name="Imagen 5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r="22924" b="32870"/>
          <a:stretch/>
        </p:blipFill>
        <p:spPr>
          <a:xfrm>
            <a:off x="8189022" y="145817"/>
            <a:ext cx="954978" cy="8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15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6562"/>
            <a:ext cx="9144000" cy="66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2726"/>
            <a:ext cx="8229600" cy="1143000"/>
          </a:xfrm>
        </p:spPr>
        <p:txBody>
          <a:bodyPr/>
          <a:lstStyle/>
          <a:p>
            <a:r>
              <a:rPr lang="es-ES" dirty="0" err="1"/>
              <a:t>Fildes</a:t>
            </a:r>
            <a:r>
              <a:rPr lang="es-ES" dirty="0"/>
              <a:t> </a:t>
            </a:r>
            <a:r>
              <a:rPr lang="es-ES" dirty="0" err="1"/>
              <a:t>Peninsula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pic>
        <p:nvPicPr>
          <p:cNvPr id="7" name="Imagen 6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94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8124F7-C10D-AD46-B908-11887C23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xmlns="" id="{68BF0A8E-C5A6-DE4F-A310-E195AEAAE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5" y="274638"/>
            <a:ext cx="8908869" cy="6681652"/>
          </a:xfr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8C7FE79-8D1D-9F40-A8A9-5CC8D9F7969E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  <p:pic>
        <p:nvPicPr>
          <p:cNvPr id="9" name="Imagen 8" descr="Universidad_Catolica_de_Temuco_Logo_Vertical.png">
            <a:extLst>
              <a:ext uri="{FF2B5EF4-FFF2-40B4-BE49-F238E27FC236}">
                <a16:creationId xmlns:a16="http://schemas.microsoft.com/office/drawing/2014/main" xmlns="" id="{28084BD1-5101-3947-81EC-B77B16DAE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EB918B1-2558-FF4F-9325-6A616452D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4"/>
          <a:stretch/>
        </p:blipFill>
        <p:spPr>
          <a:xfrm>
            <a:off x="309381" y="788148"/>
            <a:ext cx="4104169" cy="2906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84262C5-6E9F-574B-A595-C0783D35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081" y="788148"/>
            <a:ext cx="4060344" cy="2906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243740D-D2B5-CF44-B894-33ADDD756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62"/>
          <a:stretch/>
        </p:blipFill>
        <p:spPr>
          <a:xfrm>
            <a:off x="309382" y="3798935"/>
            <a:ext cx="4104168" cy="2700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49ABEC3-A779-8643-9BE0-361A29F96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081" y="3798935"/>
            <a:ext cx="4060344" cy="2700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4B546D6-2EE8-DB4B-9E48-E4F756FE1317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  <p:pic>
        <p:nvPicPr>
          <p:cNvPr id="14" name="Imagen 13" descr="Universidad_Catolica_de_Temuco_Logo_Vertical.png">
            <a:extLst>
              <a:ext uri="{FF2B5EF4-FFF2-40B4-BE49-F238E27FC236}">
                <a16:creationId xmlns:a16="http://schemas.microsoft.com/office/drawing/2014/main" xmlns="" id="{D76911DF-D588-2347-9E1A-6C72B3A7FC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DSC_44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pic>
        <p:nvPicPr>
          <p:cNvPr id="8" name="Imagen 7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r="11896"/>
          <a:stretch/>
        </p:blipFill>
        <p:spPr>
          <a:xfrm>
            <a:off x="137443" y="3503374"/>
            <a:ext cx="5830737" cy="2324914"/>
          </a:xfrm>
          <a:prstGeom prst="rect">
            <a:avLst/>
          </a:prstGeom>
          <a:solidFill>
            <a:srgbClr val="DDD9C3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b="16667"/>
          <a:stretch/>
        </p:blipFill>
        <p:spPr>
          <a:xfrm>
            <a:off x="6350429" y="954100"/>
            <a:ext cx="2570480" cy="5715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4" name="CuadroTexto 13"/>
          <p:cNvSpPr txBox="1"/>
          <p:nvPr/>
        </p:nvSpPr>
        <p:spPr>
          <a:xfrm>
            <a:off x="412750" y="1583293"/>
            <a:ext cx="303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Microclima in OTC and control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98075" y="5828288"/>
            <a:ext cx="452088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Docku</a:t>
            </a:r>
            <a:r>
              <a:rPr lang="es-ES" dirty="0"/>
              <a:t> Kim et al. 2018, J of Basic </a:t>
            </a:r>
            <a:r>
              <a:rPr lang="es-ES" dirty="0" err="1"/>
              <a:t>Microbiology</a:t>
            </a:r>
            <a:r>
              <a:rPr lang="es-ES" dirty="0"/>
              <a:t>,</a:t>
            </a:r>
          </a:p>
          <a:p>
            <a:r>
              <a:rPr lang="es-ES" dirty="0" err="1"/>
              <a:t>Shoertlidge</a:t>
            </a:r>
            <a:r>
              <a:rPr lang="es-ES" dirty="0"/>
              <a:t> et al. 2016, Ann of </a:t>
            </a:r>
            <a:r>
              <a:rPr lang="es-ES" dirty="0" err="1"/>
              <a:t>Botany</a:t>
            </a: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10B3BE65-691E-A543-B68A-E3EE4EAAF88B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35444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o\Pictures\ANTÁRTICA 2009\2009-01-30\063.JPG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14" name="Imagen 13" descr="Universidad_Catolica_de_Temuco_Logo_Vert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B200153-6AA2-5D42-9BCB-4AA66410B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371" y="228642"/>
            <a:ext cx="5617505" cy="64007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733715A-E312-424B-8D40-CE931EAACC34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5634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6FD89C-C7C7-CC48-BCA3-B7A056E3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1" y="1377120"/>
            <a:ext cx="5437614" cy="1325563"/>
          </a:xfrm>
        </p:spPr>
        <p:txBody>
          <a:bodyPr/>
          <a:lstStyle/>
          <a:p>
            <a:r>
              <a:rPr lang="es-CL" dirty="0"/>
              <a:t>Open top chamber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3FADBD3-7BEF-8E43-A4A2-366EB103D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178"/>
            <a:ext cx="5756657" cy="37149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C9943E-AD8C-A14D-AB97-0C68D4139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35" y="1377120"/>
            <a:ext cx="3639382" cy="240668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472AB05-22EF-FF4C-8818-D42B51F3B2D9}"/>
              </a:ext>
            </a:extLst>
          </p:cNvPr>
          <p:cNvGrpSpPr/>
          <p:nvPr/>
        </p:nvGrpSpPr>
        <p:grpSpPr>
          <a:xfrm>
            <a:off x="1590776" y="273283"/>
            <a:ext cx="7134401" cy="640683"/>
            <a:chOff x="1590776" y="273283"/>
            <a:chExt cx="7134401" cy="640683"/>
          </a:xfrm>
          <a:solidFill>
            <a:schemeClr val="accent6"/>
          </a:solidFill>
        </p:grpSpPr>
        <p:pic>
          <p:nvPicPr>
            <p:cNvPr id="10" name="Imagen 9" descr="Universidad_Catolica_de_Temuco_Logo_Vertical.png">
              <a:extLst>
                <a:ext uri="{FF2B5EF4-FFF2-40B4-BE49-F238E27FC236}">
                  <a16:creationId xmlns:a16="http://schemas.microsoft.com/office/drawing/2014/main" xmlns="" id="{7926AE5E-A768-DC4D-A24C-94339B35B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xmlns="" id="{A8FD7BC8-872F-1948-B887-8DDDEE51C2DA}"/>
                </a:ext>
              </a:extLst>
            </p:cNvPr>
            <p:cNvSpPr txBox="1"/>
            <p:nvPr/>
          </p:nvSpPr>
          <p:spPr>
            <a:xfrm>
              <a:off x="1590776" y="393569"/>
              <a:ext cx="530975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 err="1"/>
                <a:t>Chlrophyll</a:t>
              </a:r>
              <a:r>
                <a:rPr lang="es-ES" sz="2000" dirty="0"/>
                <a:t> </a:t>
              </a:r>
              <a:r>
                <a:rPr lang="es-ES" sz="2000" dirty="0" err="1"/>
                <a:t>fluorescence</a:t>
              </a:r>
              <a:r>
                <a:rPr lang="es-ES" sz="2000" dirty="0"/>
                <a:t> 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F8497EB-03D9-A54E-A6A2-D611CE89D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990" y="6071751"/>
            <a:ext cx="2282712" cy="77086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1977BD5-9747-3D42-96C4-F83D4F1E98B0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626326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DSC_4315.jpg">
            <a:extLst>
              <a:ext uri="{FF2B5EF4-FFF2-40B4-BE49-F238E27FC236}">
                <a16:creationId xmlns:a16="http://schemas.microsoft.com/office/drawing/2014/main" xmlns="" id="{57474C0A-DEC4-514E-B1BB-8A011C2FE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64381"/>
            <a:ext cx="9144000" cy="609361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777CED81-021A-B140-A96E-01DE8F266F79}"/>
              </a:ext>
            </a:extLst>
          </p:cNvPr>
          <p:cNvGrpSpPr/>
          <p:nvPr/>
        </p:nvGrpSpPr>
        <p:grpSpPr>
          <a:xfrm>
            <a:off x="1590774" y="273283"/>
            <a:ext cx="7134403" cy="640683"/>
            <a:chOff x="1590774" y="273283"/>
            <a:chExt cx="7134403" cy="640683"/>
          </a:xfrm>
          <a:solidFill>
            <a:schemeClr val="bg1"/>
          </a:solidFill>
        </p:grpSpPr>
        <p:pic>
          <p:nvPicPr>
            <p:cNvPr id="5" name="Imagen 4" descr="Universidad_Catolica_de_Temuco_Logo_Vertical.png">
              <a:extLst>
                <a:ext uri="{FF2B5EF4-FFF2-40B4-BE49-F238E27FC236}">
                  <a16:creationId xmlns:a16="http://schemas.microsoft.com/office/drawing/2014/main" xmlns="" id="{F8DBECE8-68C0-2949-AD2C-4BC94212F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grpFill/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E3335536-339D-514B-AD4C-B812F9FC99F0}"/>
                </a:ext>
              </a:extLst>
            </p:cNvPr>
            <p:cNvSpPr txBox="1"/>
            <p:nvPr/>
          </p:nvSpPr>
          <p:spPr>
            <a:xfrm>
              <a:off x="1590774" y="393569"/>
              <a:ext cx="530975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GLOBAL WARMING IMPACT 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C674FF3-0311-FD43-975B-7A25484E3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1" y="1141451"/>
            <a:ext cx="7605132" cy="5445650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6567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313421-CE88-924A-908F-29F7CA19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microclimate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857AFB6E-A2A2-2E49-B144-D239A820AAA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650" y="1260088"/>
          <a:ext cx="7886700" cy="2531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AB60651B-2784-0445-90DD-6B01841FFB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650" y="3557240"/>
          <a:ext cx="7886700" cy="272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F43C10A6-AE77-EC49-BBF2-F398AB59EC96}"/>
              </a:ext>
            </a:extLst>
          </p:cNvPr>
          <p:cNvGrpSpPr/>
          <p:nvPr/>
        </p:nvGrpSpPr>
        <p:grpSpPr>
          <a:xfrm>
            <a:off x="1590776" y="273283"/>
            <a:ext cx="7134401" cy="640683"/>
            <a:chOff x="1590776" y="273283"/>
            <a:chExt cx="7134401" cy="640683"/>
          </a:xfrm>
        </p:grpSpPr>
        <p:pic>
          <p:nvPicPr>
            <p:cNvPr id="6" name="Imagen 5" descr="Universidad_Catolica_de_Temuco_Logo_Vertical.png">
              <a:extLst>
                <a:ext uri="{FF2B5EF4-FFF2-40B4-BE49-F238E27FC236}">
                  <a16:creationId xmlns:a16="http://schemas.microsoft.com/office/drawing/2014/main" xmlns="" id="{5EE950C5-B81F-8645-B389-7924BCEBB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8F791EE8-93D3-3D49-9110-0A43E5A91D70}"/>
                </a:ext>
              </a:extLst>
            </p:cNvPr>
            <p:cNvSpPr txBox="1"/>
            <p:nvPr/>
          </p:nvSpPr>
          <p:spPr>
            <a:xfrm>
              <a:off x="1590776" y="393569"/>
              <a:ext cx="5309753" cy="40011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GLOBAL WARMING IMPACT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476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SC_4315.jpg">
            <a:extLst>
              <a:ext uri="{FF2B5EF4-FFF2-40B4-BE49-F238E27FC236}">
                <a16:creationId xmlns:a16="http://schemas.microsoft.com/office/drawing/2014/main" xmlns="" id="{4E1996B8-8829-FC45-8C63-89DD9069F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64381"/>
            <a:ext cx="9144000" cy="60936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56C48DD-DCC5-F54D-85D2-6DEF020CA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03" y="4084908"/>
            <a:ext cx="7880795" cy="2538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F8864347-3D55-E740-B713-89427CB6462D}"/>
              </a:ext>
            </a:extLst>
          </p:cNvPr>
          <p:cNvGrpSpPr/>
          <p:nvPr/>
        </p:nvGrpSpPr>
        <p:grpSpPr>
          <a:xfrm>
            <a:off x="1590774" y="273283"/>
            <a:ext cx="7134403" cy="640683"/>
            <a:chOff x="1590774" y="273283"/>
            <a:chExt cx="7134403" cy="640683"/>
          </a:xfrm>
          <a:solidFill>
            <a:srgbClr val="FFC000"/>
          </a:solidFill>
        </p:grpSpPr>
        <p:pic>
          <p:nvPicPr>
            <p:cNvPr id="5" name="Imagen 4" descr="Universidad_Catolica_de_Temuco_Logo_Vertical.png">
              <a:extLst>
                <a:ext uri="{FF2B5EF4-FFF2-40B4-BE49-F238E27FC236}">
                  <a16:creationId xmlns:a16="http://schemas.microsoft.com/office/drawing/2014/main" xmlns="" id="{BA8EBAAB-F1E9-BE4C-BB15-2D92DD2DA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2C930524-4912-8D41-AF8C-5172426516B1}"/>
                </a:ext>
              </a:extLst>
            </p:cNvPr>
            <p:cNvSpPr txBox="1"/>
            <p:nvPr/>
          </p:nvSpPr>
          <p:spPr>
            <a:xfrm>
              <a:off x="1590774" y="393569"/>
              <a:ext cx="5309753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GLOBAL WARMING IMPACT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821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DSC_4315.jpg">
            <a:extLst>
              <a:ext uri="{FF2B5EF4-FFF2-40B4-BE49-F238E27FC236}">
                <a16:creationId xmlns:a16="http://schemas.microsoft.com/office/drawing/2014/main" xmlns="" id="{6AEED720-09DB-BA49-B051-9460509CF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6224"/>
            <a:ext cx="9144000" cy="6093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44DF62-3AC0-D845-B7D8-002E434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FC4A92B-5C7B-9B4F-9DF0-E6D572B4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9" y="1193025"/>
            <a:ext cx="7895435" cy="5385748"/>
          </a:xfrm>
          <a:prstGeom prst="rect">
            <a:avLst/>
          </a:prstGeom>
          <a:solidFill>
            <a:schemeClr val="accent4">
              <a:lumMod val="20000"/>
              <a:lumOff val="80000"/>
              <a:alpha val="56000"/>
            </a:schemeClr>
          </a:solidFill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3E95324B-85A6-964F-BCAD-0AB5B20A95C0}"/>
              </a:ext>
            </a:extLst>
          </p:cNvPr>
          <p:cNvGrpSpPr/>
          <p:nvPr/>
        </p:nvGrpSpPr>
        <p:grpSpPr>
          <a:xfrm>
            <a:off x="1590774" y="365126"/>
            <a:ext cx="7134403" cy="640683"/>
            <a:chOff x="1590774" y="273283"/>
            <a:chExt cx="7134403" cy="640683"/>
          </a:xfrm>
        </p:grpSpPr>
        <p:pic>
          <p:nvPicPr>
            <p:cNvPr id="8" name="Imagen 7" descr="Universidad_Catolica_de_Temuco_Logo_Vertical.png">
              <a:extLst>
                <a:ext uri="{FF2B5EF4-FFF2-40B4-BE49-F238E27FC236}">
                  <a16:creationId xmlns:a16="http://schemas.microsoft.com/office/drawing/2014/main" xmlns="" id="{DC4122D7-B50B-6C4A-B05D-1F2335C28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03A065F5-DC7F-AB47-8F0A-BDCAA4BEACD6}"/>
                </a:ext>
              </a:extLst>
            </p:cNvPr>
            <p:cNvSpPr txBox="1"/>
            <p:nvPr/>
          </p:nvSpPr>
          <p:spPr>
            <a:xfrm>
              <a:off x="1590774" y="393569"/>
              <a:ext cx="5309753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 err="1"/>
                <a:t>Electron</a:t>
              </a:r>
              <a:r>
                <a:rPr lang="es-ES" sz="2000" dirty="0"/>
                <a:t> </a:t>
              </a:r>
              <a:r>
                <a:rPr lang="es-ES" sz="2000" dirty="0" err="1"/>
                <a:t>trasnport</a:t>
              </a:r>
              <a:r>
                <a:rPr lang="es-ES" sz="2000" dirty="0"/>
                <a:t> </a:t>
              </a:r>
              <a:r>
                <a:rPr lang="es-ES" sz="2000" dirty="0" err="1"/>
                <a:t>rate</a:t>
              </a:r>
              <a:r>
                <a:rPr lang="es-ES" sz="2000" dirty="0"/>
                <a:t> 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DFF8A76-6A00-7943-B9AF-A97404B566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06"/>
          <a:stretch/>
        </p:blipFill>
        <p:spPr>
          <a:xfrm>
            <a:off x="94354" y="1096296"/>
            <a:ext cx="1578291" cy="10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2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xmlns="" id="{9A26A212-72B1-4A4E-A9D7-73C0E11B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606B743-26CB-9549-8A72-9E597176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53" y="0"/>
            <a:ext cx="6797094" cy="6858000"/>
          </a:xfrm>
          <a:prstGeom prst="rect">
            <a:avLst/>
          </a:prstGeom>
        </p:spPr>
      </p:pic>
      <p:pic>
        <p:nvPicPr>
          <p:cNvPr id="5" name="Imagen 4" descr="Universidad_Catolica_de_Temuco_Logo_Vertical.png">
            <a:extLst>
              <a:ext uri="{FF2B5EF4-FFF2-40B4-BE49-F238E27FC236}">
                <a16:creationId xmlns:a16="http://schemas.microsoft.com/office/drawing/2014/main" xmlns="" id="{067E3E5A-F9D3-E642-A61E-10048186C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2" r="22924" b="32870"/>
          <a:stretch/>
        </p:blipFill>
        <p:spPr>
          <a:xfrm>
            <a:off x="8189022" y="145817"/>
            <a:ext cx="954978" cy="8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3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_4315.jpg">
            <a:extLst>
              <a:ext uri="{FF2B5EF4-FFF2-40B4-BE49-F238E27FC236}">
                <a16:creationId xmlns:a16="http://schemas.microsoft.com/office/drawing/2014/main" xmlns="" id="{4D5DD20F-D7E1-F54C-8807-AAEC7BC9B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64381"/>
            <a:ext cx="9144000" cy="6093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1FF951-C352-7F4E-A796-417B35EF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7591"/>
            <a:ext cx="7886700" cy="1325563"/>
          </a:xfrm>
        </p:spPr>
        <p:txBody>
          <a:bodyPr>
            <a:normAutofit/>
          </a:bodyPr>
          <a:lstStyle/>
          <a:p>
            <a:r>
              <a:rPr lang="es-CL" sz="2800" dirty="0"/>
              <a:t>Rehydration of Thallus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E35B454-1493-E74A-847B-31DF53C21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975778"/>
            <a:ext cx="7980091" cy="39343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4E5BD360-9C2A-824F-92BF-F9461A843D97}"/>
              </a:ext>
            </a:extLst>
          </p:cNvPr>
          <p:cNvGrpSpPr/>
          <p:nvPr/>
        </p:nvGrpSpPr>
        <p:grpSpPr>
          <a:xfrm>
            <a:off x="1590776" y="273283"/>
            <a:ext cx="7134401" cy="640683"/>
            <a:chOff x="1590776" y="273283"/>
            <a:chExt cx="7134401" cy="640683"/>
          </a:xfrm>
        </p:grpSpPr>
        <p:pic>
          <p:nvPicPr>
            <p:cNvPr id="6" name="Imagen 5" descr="Universidad_Catolica_de_Temuco_Logo_Vertical.png">
              <a:extLst>
                <a:ext uri="{FF2B5EF4-FFF2-40B4-BE49-F238E27FC236}">
                  <a16:creationId xmlns:a16="http://schemas.microsoft.com/office/drawing/2014/main" xmlns="" id="{E7906A7C-A10D-BD4F-A42E-F855D983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85F1F843-7D96-9342-BB9C-793AC17A99CA}"/>
                </a:ext>
              </a:extLst>
            </p:cNvPr>
            <p:cNvSpPr txBox="1"/>
            <p:nvPr/>
          </p:nvSpPr>
          <p:spPr>
            <a:xfrm>
              <a:off x="1590776" y="393569"/>
              <a:ext cx="5309753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GLOBAL WARMING IMPACT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647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SC_4315.jpg">
            <a:extLst>
              <a:ext uri="{FF2B5EF4-FFF2-40B4-BE49-F238E27FC236}">
                <a16:creationId xmlns:a16="http://schemas.microsoft.com/office/drawing/2014/main" xmlns="" id="{4D984EA2-836F-1F4F-8C41-669E4EEC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56224"/>
            <a:ext cx="9144000" cy="609361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5451BBCC-468E-AA4E-8110-2432093CBD66}"/>
              </a:ext>
            </a:extLst>
          </p:cNvPr>
          <p:cNvGrpSpPr/>
          <p:nvPr/>
        </p:nvGrpSpPr>
        <p:grpSpPr>
          <a:xfrm>
            <a:off x="1590774" y="365126"/>
            <a:ext cx="7134403" cy="640683"/>
            <a:chOff x="1590774" y="273283"/>
            <a:chExt cx="7134403" cy="640683"/>
          </a:xfrm>
        </p:grpSpPr>
        <p:pic>
          <p:nvPicPr>
            <p:cNvPr id="6" name="Imagen 5" descr="Universidad_Catolica_de_Temuco_Logo_Vertical.png">
              <a:extLst>
                <a:ext uri="{FF2B5EF4-FFF2-40B4-BE49-F238E27FC236}">
                  <a16:creationId xmlns:a16="http://schemas.microsoft.com/office/drawing/2014/main" xmlns="" id="{E9BD4AA3-0EEA-5041-B990-66F70A23C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6521" y="273283"/>
              <a:ext cx="678656" cy="640683"/>
            </a:xfrm>
            <a:prstGeom prst="rect">
              <a:avLst/>
            </a:prstGeom>
            <a:noFill/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465F1128-0243-1341-BAF8-9756AE0D3FD1}"/>
                </a:ext>
              </a:extLst>
            </p:cNvPr>
            <p:cNvSpPr txBox="1"/>
            <p:nvPr/>
          </p:nvSpPr>
          <p:spPr>
            <a:xfrm>
              <a:off x="1590774" y="393569"/>
              <a:ext cx="5309753" cy="40011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dirty="0"/>
                <a:t>GLOBAL WARMING IMPACT 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BDBEED-69B1-B645-A30A-4C99C2F50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1843"/>
            <a:ext cx="3787233" cy="1325563"/>
          </a:xfrm>
        </p:spPr>
        <p:txBody>
          <a:bodyPr>
            <a:normAutofit/>
          </a:bodyPr>
          <a:lstStyle/>
          <a:p>
            <a:r>
              <a:rPr lang="es-CL" sz="2800" dirty="0"/>
              <a:t>Rehydration of Thallus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04ABA47-7F9A-2948-B644-69DE24421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27" y="1256334"/>
            <a:ext cx="4775200" cy="5511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5E470FD-FAD2-BE43-B2A4-BF353BB9D3A4}"/>
              </a:ext>
            </a:extLst>
          </p:cNvPr>
          <p:cNvSpPr txBox="1"/>
          <p:nvPr/>
        </p:nvSpPr>
        <p:spPr>
          <a:xfrm>
            <a:off x="7666074" y="21158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 hour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E2E76D8-CD0C-BF4E-BCE3-A18D3554A60B}"/>
              </a:ext>
            </a:extLst>
          </p:cNvPr>
          <p:cNvSpPr txBox="1"/>
          <p:nvPr/>
        </p:nvSpPr>
        <p:spPr>
          <a:xfrm>
            <a:off x="7666074" y="3793160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48 hours</a:t>
            </a:r>
          </a:p>
        </p:txBody>
      </p:sp>
    </p:spTree>
    <p:extLst>
      <p:ext uri="{BB962C8B-B14F-4D97-AF65-F5344CB8AC3E}">
        <p14:creationId xmlns:p14="http://schemas.microsoft.com/office/powerpoint/2010/main" val="2174344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E2B7CD-DC0A-D546-8DA6-A6BC8205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5"/>
            <a:ext cx="9144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0A42A8-8A83-7548-9136-78C10417C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E806684-A356-3C48-9579-89602DAC27A3}"/>
              </a:ext>
            </a:extLst>
          </p:cNvPr>
          <p:cNvSpPr txBox="1"/>
          <p:nvPr/>
        </p:nvSpPr>
        <p:spPr>
          <a:xfrm>
            <a:off x="234175" y="3635044"/>
            <a:ext cx="8787161" cy="3693319"/>
          </a:xfrm>
          <a:prstGeom prst="rect">
            <a:avLst/>
          </a:prstGeom>
          <a:solidFill>
            <a:schemeClr val="accent3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b="1" dirty="0"/>
              <a:t>Warming impact on the lichen </a:t>
            </a:r>
            <a:r>
              <a:rPr lang="es-CL" b="1" i="1" dirty="0"/>
              <a:t>Placopsis antarctica </a:t>
            </a:r>
            <a:r>
              <a:rPr lang="es-CL" b="1" dirty="0"/>
              <a:t>can produce a decrease of ETR in the field</a:t>
            </a:r>
          </a:p>
          <a:p>
            <a:endParaRPr lang="es-CL" b="1" dirty="0"/>
          </a:p>
          <a:p>
            <a:r>
              <a:rPr lang="es-CL" b="1" dirty="0"/>
              <a:t>Reduced humidity during warming episode are stronger and affect prymary photochemistry</a:t>
            </a:r>
          </a:p>
          <a:p>
            <a:endParaRPr lang="es-CL" b="1" dirty="0"/>
          </a:p>
          <a:p>
            <a:r>
              <a:rPr lang="es-CL" b="1" dirty="0"/>
              <a:t>Rehydration of lichen thalli induce and increase of fluorsecence with incraesing the effective quantum yield of PSII</a:t>
            </a:r>
          </a:p>
          <a:p>
            <a:endParaRPr lang="es-CL" b="1" dirty="0"/>
          </a:p>
          <a:p>
            <a:r>
              <a:rPr lang="es-CL" b="1" dirty="0"/>
              <a:t>We found reduced C and N content in P. antarctica in OTC.</a:t>
            </a:r>
          </a:p>
          <a:p>
            <a:endParaRPr lang="es-CL" b="1" dirty="0"/>
          </a:p>
          <a:p>
            <a:endParaRPr lang="es-CL" b="1" dirty="0"/>
          </a:p>
          <a:p>
            <a:r>
              <a:rPr lang="es-CL" b="1" dirty="0"/>
              <a:t> </a:t>
            </a:r>
          </a:p>
        </p:txBody>
      </p:sp>
      <p:pic>
        <p:nvPicPr>
          <p:cNvPr id="8" name="Imagen 7" descr="Universidad_Catolica_de_Temuco_Logo_Vertical.png">
            <a:extLst>
              <a:ext uri="{FF2B5EF4-FFF2-40B4-BE49-F238E27FC236}">
                <a16:creationId xmlns:a16="http://schemas.microsoft.com/office/drawing/2014/main" xmlns="" id="{4EBB68A3-5218-214B-A96F-5B7B35BEF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66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SC_0290-campamento By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746186" y="517669"/>
            <a:ext cx="2758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00FF"/>
                </a:solidFill>
              </a:rPr>
              <a:t>Many thanks!</a:t>
            </a:r>
          </a:p>
        </p:txBody>
      </p:sp>
      <p:pic>
        <p:nvPicPr>
          <p:cNvPr id="18" name="Imagen 17" descr="DSC_0156-Pabl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4" t="25943" r="36034" b="53216"/>
          <a:stretch/>
        </p:blipFill>
        <p:spPr>
          <a:xfrm>
            <a:off x="1579754" y="476516"/>
            <a:ext cx="1178552" cy="1468304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579754" y="1637043"/>
            <a:ext cx="127520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Pablo </a:t>
            </a:r>
            <a:r>
              <a:rPr lang="en-GB" sz="1400" dirty="0" err="1"/>
              <a:t>espinoza</a:t>
            </a:r>
            <a:endParaRPr lang="en-GB" sz="1400" dirty="0"/>
          </a:p>
        </p:txBody>
      </p:sp>
      <p:pic>
        <p:nvPicPr>
          <p:cNvPr id="17" name="Imagen 16" descr="DSC_0274-Hecto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9" t="38261" r="58548" b="37629"/>
          <a:stretch/>
        </p:blipFill>
        <p:spPr>
          <a:xfrm>
            <a:off x="64908" y="476672"/>
            <a:ext cx="1519993" cy="146974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4908" y="1638638"/>
            <a:ext cx="133911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Hector </a:t>
            </a:r>
            <a:r>
              <a:rPr lang="en-GB" sz="1400" dirty="0" err="1"/>
              <a:t>Mancilla</a:t>
            </a:r>
            <a:r>
              <a:rPr lang="en-GB" sz="1400" dirty="0"/>
              <a:t>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034" y="1179858"/>
            <a:ext cx="1168400" cy="11811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8385" y="1164000"/>
            <a:ext cx="1258669" cy="11424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14505" y="790251"/>
            <a:ext cx="2066491" cy="175432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dirty="0"/>
              <a:t>FONDECYT 1120895</a:t>
            </a:r>
          </a:p>
          <a:p>
            <a:r>
              <a:rPr lang="en-GB" dirty="0"/>
              <a:t>INACH RT0703</a:t>
            </a:r>
          </a:p>
          <a:p>
            <a:r>
              <a:rPr lang="en-GB" dirty="0"/>
              <a:t>INACH RT2716</a:t>
            </a:r>
          </a:p>
          <a:p>
            <a:r>
              <a:rPr lang="en-GB" dirty="0"/>
              <a:t>NFS </a:t>
            </a:r>
            <a:r>
              <a:rPr lang="mr-IN" dirty="0"/>
              <a:t>–</a:t>
            </a:r>
            <a:r>
              <a:rPr lang="en-GB" dirty="0"/>
              <a:t>IN 0314</a:t>
            </a:r>
          </a:p>
          <a:p>
            <a:r>
              <a:rPr lang="en-GB" dirty="0"/>
              <a:t>KOPRI PE16070</a:t>
            </a:r>
          </a:p>
        </p:txBody>
      </p:sp>
      <p:pic>
        <p:nvPicPr>
          <p:cNvPr id="9" name="Imagen 8" descr="IMG_513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8970" r="56771" b="16890"/>
          <a:stretch/>
        </p:blipFill>
        <p:spPr>
          <a:xfrm>
            <a:off x="57833" y="2192092"/>
            <a:ext cx="1527068" cy="1812981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128815" y="3519694"/>
            <a:ext cx="97975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Juan Bravo </a:t>
            </a:r>
          </a:p>
        </p:txBody>
      </p:sp>
      <p:pic>
        <p:nvPicPr>
          <p:cNvPr id="42" name="Imagen 41" descr="Universidad_Catolica_de_Temuco_Logo_Vertica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710444" y="131649"/>
            <a:ext cx="874756" cy="62717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C2BDF116-5A31-2840-9206-93FA3A17D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5254" y="4114189"/>
            <a:ext cx="2939949" cy="22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SC_4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87"/>
            <a:ext cx="9144000" cy="6093619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C2BCF7F-5A52-3544-8A97-CB1D0B9C1441}"/>
              </a:ext>
            </a:extLst>
          </p:cNvPr>
          <p:cNvSpPr txBox="1"/>
          <p:nvPr/>
        </p:nvSpPr>
        <p:spPr>
          <a:xfrm>
            <a:off x="549500" y="3479196"/>
            <a:ext cx="291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3600" dirty="0">
                <a:solidFill>
                  <a:srgbClr val="0000FF"/>
                </a:solidFill>
              </a:rPr>
              <a:t>спасибо тебе</a:t>
            </a:r>
            <a:r>
              <a:rPr lang="en-GB" sz="3600" dirty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5" name="Imagen 4" descr="Universidad_Catolica_de_Temuco_Logo_Vertical.png">
            <a:extLst>
              <a:ext uri="{FF2B5EF4-FFF2-40B4-BE49-F238E27FC236}">
                <a16:creationId xmlns:a16="http://schemas.microsoft.com/office/drawing/2014/main" xmlns="" id="{05E94CBD-3235-8A45-B3EE-19D1CEFD4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EE293D1-F7FD-3D40-BD7E-C892F4230916}"/>
              </a:ext>
            </a:extLst>
          </p:cNvPr>
          <p:cNvSpPr txBox="1"/>
          <p:nvPr/>
        </p:nvSpPr>
        <p:spPr>
          <a:xfrm>
            <a:off x="735971" y="841466"/>
            <a:ext cx="1629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0000FF"/>
                </a:solidFill>
              </a:rPr>
              <a:t>gracias</a:t>
            </a:r>
            <a:r>
              <a:rPr lang="en-GB" sz="3600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678B8E9-7151-7F4F-A3B0-2C38D1169726}"/>
              </a:ext>
            </a:extLst>
          </p:cNvPr>
          <p:cNvSpPr txBox="1"/>
          <p:nvPr/>
        </p:nvSpPr>
        <p:spPr>
          <a:xfrm>
            <a:off x="783676" y="1738056"/>
            <a:ext cx="1581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rgbClr val="0000FF"/>
                </a:solidFill>
              </a:rPr>
              <a:t>thanks</a:t>
            </a:r>
            <a:r>
              <a:rPr lang="en-GB" sz="3600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B7A51A3-C518-A242-8646-74B440C18F36}"/>
              </a:ext>
            </a:extLst>
          </p:cNvPr>
          <p:cNvSpPr txBox="1"/>
          <p:nvPr/>
        </p:nvSpPr>
        <p:spPr>
          <a:xfrm>
            <a:off x="735971" y="2608626"/>
            <a:ext cx="1881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>
                <a:solidFill>
                  <a:srgbClr val="0000FF"/>
                </a:solidFill>
              </a:rPr>
              <a:t>dziękuję</a:t>
            </a:r>
            <a:r>
              <a:rPr lang="en-GB" sz="3600" dirty="0">
                <a:solidFill>
                  <a:srgbClr val="0000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10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SC_45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896194"/>
              </p:ext>
            </p:extLst>
          </p:nvPr>
        </p:nvGraphicFramePr>
        <p:xfrm>
          <a:off x="1806106" y="1970884"/>
          <a:ext cx="531495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pic>
        <p:nvPicPr>
          <p:cNvPr id="8" name="Imagen 7" descr="Universidad_Catolica_de_Temuco_Logo_Vert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06106" y="1440418"/>
            <a:ext cx="191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/>
              <a:t>Sanionia</a:t>
            </a:r>
            <a:r>
              <a:rPr lang="es-ES" i="1" dirty="0"/>
              <a:t> </a:t>
            </a:r>
            <a:r>
              <a:rPr lang="es-ES" i="1" dirty="0" err="1"/>
              <a:t>uncinata</a:t>
            </a:r>
            <a:endParaRPr lang="es-ES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6CE5F0-1834-E54F-B847-A82484CB4CEF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03440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6 Marcador de contenido" descr="arctowski 872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970925"/>
            <a:ext cx="5537200" cy="47505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5" name="CuadroTexto 4"/>
          <p:cNvSpPr txBox="1"/>
          <p:nvPr/>
        </p:nvSpPr>
        <p:spPr>
          <a:xfrm>
            <a:off x="355600" y="6342618"/>
            <a:ext cx="182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Torres et al. 2011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5892800" y="3386455"/>
            <a:ext cx="3062342" cy="1964257"/>
            <a:chOff x="768350" y="1873250"/>
            <a:chExt cx="3601720" cy="2150624"/>
          </a:xfrm>
        </p:grpSpPr>
        <p:pic>
          <p:nvPicPr>
            <p:cNvPr id="13" name="Imagen 12" descr="colobanthu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50" y="1873250"/>
              <a:ext cx="3601720" cy="2021840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</p:pic>
        <p:sp>
          <p:nvSpPr>
            <p:cNvPr id="14" name="CuadroTexto 13"/>
            <p:cNvSpPr txBox="1"/>
            <p:nvPr/>
          </p:nvSpPr>
          <p:spPr>
            <a:xfrm>
              <a:off x="1238250" y="3619500"/>
              <a:ext cx="2887164" cy="40437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504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i="1" dirty="0" err="1"/>
                <a:t>Colobanthus</a:t>
              </a:r>
              <a:r>
                <a:rPr lang="es-ES" i="1" dirty="0"/>
                <a:t> </a:t>
              </a:r>
              <a:r>
                <a:rPr lang="es-ES" i="1" dirty="0" err="1"/>
                <a:t>quitensis</a:t>
              </a:r>
              <a:endParaRPr lang="es-ES" i="1" dirty="0"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5892800" y="746125"/>
            <a:ext cx="3251199" cy="2059651"/>
            <a:chOff x="4477003" y="4191000"/>
            <a:chExt cx="4449212" cy="2667000"/>
          </a:xfrm>
        </p:grpSpPr>
        <p:pic>
          <p:nvPicPr>
            <p:cNvPr id="16" name="Imagen 15" descr="deschampsia falt top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2" t="29861" r="21007" b="21296"/>
            <a:stretch/>
          </p:blipFill>
          <p:spPr>
            <a:xfrm>
              <a:off x="4477003" y="4191000"/>
              <a:ext cx="4449212" cy="2667000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</p:pic>
        <p:sp>
          <p:nvSpPr>
            <p:cNvPr id="17" name="CuadroTexto 16"/>
            <p:cNvSpPr txBox="1"/>
            <p:nvPr/>
          </p:nvSpPr>
          <p:spPr>
            <a:xfrm>
              <a:off x="5161707" y="6175874"/>
              <a:ext cx="3764508" cy="47824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504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i="1" dirty="0" err="1"/>
                <a:t>Deschampsia</a:t>
              </a:r>
              <a:r>
                <a:rPr lang="es-ES" i="1" dirty="0"/>
                <a:t> </a:t>
              </a:r>
              <a:r>
                <a:rPr lang="es-ES" i="1" dirty="0" err="1"/>
                <a:t>antarctica</a:t>
              </a:r>
              <a:endParaRPr lang="es-ES" i="1" dirty="0"/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857250" y="1333500"/>
            <a:ext cx="4474302" cy="461665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sz="2400" dirty="0"/>
              <a:t>1.-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changing</a:t>
            </a:r>
            <a:r>
              <a:rPr lang="es-ES" sz="2400" dirty="0"/>
              <a:t> </a:t>
            </a:r>
            <a:r>
              <a:rPr lang="es-ES" sz="2400" dirty="0" err="1"/>
              <a:t>plants</a:t>
            </a:r>
            <a:r>
              <a:rPr lang="es-ES" sz="2400" dirty="0"/>
              <a:t> </a:t>
            </a:r>
            <a:r>
              <a:rPr lang="es-ES" sz="2400" dirty="0" err="1"/>
              <a:t>distribution</a:t>
            </a:r>
            <a:r>
              <a:rPr lang="es-ES" sz="2400" dirty="0"/>
              <a:t>?</a:t>
            </a:r>
          </a:p>
        </p:txBody>
      </p:sp>
      <p:pic>
        <p:nvPicPr>
          <p:cNvPr id="22" name="Imagen 21" descr="Universidad_Catolica_de_Temuco_Logo_Vertica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18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DSC_4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12700" y="1714500"/>
            <a:ext cx="5478508" cy="923330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Warming</a:t>
            </a:r>
            <a:r>
              <a:rPr lang="es-ES" dirty="0"/>
              <a:t> </a:t>
            </a:r>
            <a:r>
              <a:rPr lang="es-ES" dirty="0" err="1"/>
              <a:t>experiments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Fildes</a:t>
            </a:r>
            <a:r>
              <a:rPr lang="es-ES" dirty="0"/>
              <a:t>, </a:t>
            </a:r>
            <a:r>
              <a:rPr lang="es-ES" dirty="0" err="1"/>
              <a:t>installed</a:t>
            </a:r>
            <a:r>
              <a:rPr lang="es-ES" dirty="0"/>
              <a:t> in 2008</a:t>
            </a:r>
          </a:p>
          <a:p>
            <a:r>
              <a:rPr lang="es-ES" dirty="0" err="1"/>
              <a:t>Mosses</a:t>
            </a:r>
            <a:r>
              <a:rPr lang="es-ES" dirty="0"/>
              <a:t>, </a:t>
            </a:r>
            <a:r>
              <a:rPr lang="es-ES" i="1" dirty="0" err="1"/>
              <a:t>Sanionia</a:t>
            </a:r>
            <a:r>
              <a:rPr lang="es-ES" i="1" dirty="0"/>
              <a:t> </a:t>
            </a:r>
            <a:r>
              <a:rPr lang="es-ES" i="1" dirty="0" err="1"/>
              <a:t>uncinata</a:t>
            </a:r>
            <a:r>
              <a:rPr lang="es-ES" i="1" dirty="0"/>
              <a:t> and </a:t>
            </a:r>
            <a:r>
              <a:rPr lang="es-ES" i="1" dirty="0" err="1"/>
              <a:t>Polytrichsatrum</a:t>
            </a:r>
            <a:r>
              <a:rPr lang="es-ES" i="1" dirty="0"/>
              <a:t> </a:t>
            </a:r>
            <a:r>
              <a:rPr lang="es-ES" i="1" dirty="0" err="1"/>
              <a:t>alpinum</a:t>
            </a:r>
            <a:endParaRPr lang="es-ES" i="1" dirty="0"/>
          </a:p>
          <a:p>
            <a:r>
              <a:rPr lang="es-ES" dirty="0"/>
              <a:t>10 open top </a:t>
            </a:r>
            <a:r>
              <a:rPr lang="es-ES" dirty="0" err="1"/>
              <a:t>chamber</a:t>
            </a:r>
            <a:endParaRPr lang="es-ES" dirty="0"/>
          </a:p>
        </p:txBody>
      </p:sp>
      <p:pic>
        <p:nvPicPr>
          <p:cNvPr id="16" name="Imagen 15" descr="DSC_44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1" y="4547312"/>
            <a:ext cx="3136859" cy="2090422"/>
          </a:xfrm>
          <a:prstGeom prst="rect">
            <a:avLst/>
          </a:prstGeom>
        </p:spPr>
      </p:pic>
      <p:grpSp>
        <p:nvGrpSpPr>
          <p:cNvPr id="11" name="Agrupar 15">
            <a:extLst>
              <a:ext uri="{FF2B5EF4-FFF2-40B4-BE49-F238E27FC236}">
                <a16:creationId xmlns:a16="http://schemas.microsoft.com/office/drawing/2014/main" xmlns="" id="{A4C5C9F0-F2B1-3F4B-846A-BCD57E8719FA}"/>
              </a:ext>
            </a:extLst>
          </p:cNvPr>
          <p:cNvGrpSpPr/>
          <p:nvPr/>
        </p:nvGrpSpPr>
        <p:grpSpPr>
          <a:xfrm>
            <a:off x="33509" y="4515580"/>
            <a:ext cx="2693045" cy="2143856"/>
            <a:chOff x="164455" y="3199572"/>
            <a:chExt cx="2693045" cy="2143856"/>
          </a:xfrm>
        </p:grpSpPr>
        <p:pic>
          <p:nvPicPr>
            <p:cNvPr id="12" name="3 Imagen" descr="polytrichastrum alpinum.jpg">
              <a:extLst>
                <a:ext uri="{FF2B5EF4-FFF2-40B4-BE49-F238E27FC236}">
                  <a16:creationId xmlns:a16="http://schemas.microsoft.com/office/drawing/2014/main" xmlns="" id="{9E842B71-0FA2-FB47-A10D-7A7F70CC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455" y="3199572"/>
              <a:ext cx="2693045" cy="1998698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3" name="5 CuadroTexto">
              <a:extLst>
                <a:ext uri="{FF2B5EF4-FFF2-40B4-BE49-F238E27FC236}">
                  <a16:creationId xmlns:a16="http://schemas.microsoft.com/office/drawing/2014/main" xmlns="" id="{D2C821B4-C2AC-C340-88C1-CA1D89695124}"/>
                </a:ext>
              </a:extLst>
            </p:cNvPr>
            <p:cNvSpPr txBox="1"/>
            <p:nvPr/>
          </p:nvSpPr>
          <p:spPr>
            <a:xfrm>
              <a:off x="295276" y="5004874"/>
              <a:ext cx="2334881" cy="338554"/>
            </a:xfrm>
            <a:prstGeom prst="rect">
              <a:avLst/>
            </a:prstGeom>
            <a:solidFill>
              <a:srgbClr val="EEECE1"/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sz="1600" b="1" i="1" dirty="0" err="1">
                  <a:solidFill>
                    <a:schemeClr val="tx1"/>
                  </a:solidFill>
                </a:rPr>
                <a:t>Polytrichastrum</a:t>
              </a:r>
              <a:r>
                <a:rPr lang="es-ES" sz="1600" b="1" i="1" dirty="0"/>
                <a:t> </a:t>
              </a:r>
              <a:r>
                <a:rPr lang="es-ES" sz="1600" b="1" i="1" dirty="0" err="1">
                  <a:solidFill>
                    <a:srgbClr val="000000"/>
                  </a:solidFill>
                </a:rPr>
                <a:t>alpinum</a:t>
              </a:r>
              <a:endParaRPr lang="es-ES" sz="1600" b="1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Agrupar 16">
            <a:extLst>
              <a:ext uri="{FF2B5EF4-FFF2-40B4-BE49-F238E27FC236}">
                <a16:creationId xmlns:a16="http://schemas.microsoft.com/office/drawing/2014/main" xmlns="" id="{96295B46-525A-AF44-8327-5B0B7C9C9E06}"/>
              </a:ext>
            </a:extLst>
          </p:cNvPr>
          <p:cNvGrpSpPr/>
          <p:nvPr/>
        </p:nvGrpSpPr>
        <p:grpSpPr>
          <a:xfrm>
            <a:off x="3173046" y="4560365"/>
            <a:ext cx="2078222" cy="2064316"/>
            <a:chOff x="3270250" y="4019845"/>
            <a:chExt cx="2540000" cy="2647166"/>
          </a:xfrm>
        </p:grpSpPr>
        <p:pic>
          <p:nvPicPr>
            <p:cNvPr id="17" name="2 Imagen" descr="DSC_0527-Polytrichastrum y Sanionia.jpg">
              <a:extLst>
                <a:ext uri="{FF2B5EF4-FFF2-40B4-BE49-F238E27FC236}">
                  <a16:creationId xmlns:a16="http://schemas.microsoft.com/office/drawing/2014/main" xmlns="" id="{0771F9C5-A171-6D4E-BD4F-2FB928343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36057"/>
            <a:stretch>
              <a:fillRect/>
            </a:stretch>
          </p:blipFill>
          <p:spPr>
            <a:xfrm>
              <a:off x="3270250" y="4019845"/>
              <a:ext cx="2540000" cy="2647166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</p:pic>
        <p:sp>
          <p:nvSpPr>
            <p:cNvPr id="18" name="4 CuadroTexto">
              <a:extLst>
                <a:ext uri="{FF2B5EF4-FFF2-40B4-BE49-F238E27FC236}">
                  <a16:creationId xmlns:a16="http://schemas.microsoft.com/office/drawing/2014/main" xmlns="" id="{76090F2C-76E0-4547-9AEB-78A358D502B1}"/>
                </a:ext>
              </a:extLst>
            </p:cNvPr>
            <p:cNvSpPr txBox="1"/>
            <p:nvPr/>
          </p:nvSpPr>
          <p:spPr>
            <a:xfrm>
              <a:off x="3514229" y="6291100"/>
              <a:ext cx="1963598" cy="369332"/>
            </a:xfrm>
            <a:prstGeom prst="rect">
              <a:avLst/>
            </a:prstGeom>
            <a:solidFill>
              <a:srgbClr val="EEECE1"/>
            </a:solidFill>
            <a:ln>
              <a:solidFill>
                <a:srgbClr val="C0504D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s-ES" b="1" i="1" dirty="0" err="1">
                  <a:solidFill>
                    <a:srgbClr val="000000"/>
                  </a:solidFill>
                </a:rPr>
                <a:t>Sanionia</a:t>
              </a:r>
              <a:r>
                <a:rPr lang="es-ES" b="1" i="1" dirty="0">
                  <a:solidFill>
                    <a:srgbClr val="000000"/>
                  </a:solidFill>
                </a:rPr>
                <a:t> </a:t>
              </a:r>
              <a:r>
                <a:rPr lang="es-ES" b="1" i="1" dirty="0" err="1">
                  <a:solidFill>
                    <a:srgbClr val="000000"/>
                  </a:solidFill>
                </a:rPr>
                <a:t>uncinata</a:t>
              </a:r>
              <a:endParaRPr lang="es-ES" b="1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4487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SC_45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1511300"/>
            <a:ext cx="6985000" cy="3835400"/>
          </a:xfrm>
          <a:prstGeom prst="rect">
            <a:avLst/>
          </a:prstGeom>
          <a:solidFill>
            <a:srgbClr val="EEECE1"/>
          </a:solidFill>
        </p:spPr>
      </p:pic>
      <p:pic>
        <p:nvPicPr>
          <p:cNvPr id="8" name="Imagen 7" descr="Universidad_Catolica_de_Temuco_Logo_Vert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118246" y="1157843"/>
            <a:ext cx="6131166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Moss</a:t>
            </a:r>
            <a:r>
              <a:rPr lang="es-ES" dirty="0"/>
              <a:t> </a:t>
            </a:r>
            <a:r>
              <a:rPr lang="es-ES" dirty="0" err="1"/>
              <a:t>cover</a:t>
            </a:r>
            <a:r>
              <a:rPr lang="es-ES" dirty="0"/>
              <a:t>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warming</a:t>
            </a:r>
            <a:r>
              <a:rPr lang="es-ES" dirty="0"/>
              <a:t>, </a:t>
            </a:r>
            <a:r>
              <a:rPr lang="es-ES" dirty="0" err="1"/>
              <a:t>on</a:t>
            </a:r>
            <a:r>
              <a:rPr lang="es-ES" dirty="0"/>
              <a:t> La Cruz, </a:t>
            </a:r>
            <a:r>
              <a:rPr lang="es-ES" dirty="0" err="1"/>
              <a:t>Plateau</a:t>
            </a:r>
            <a:r>
              <a:rPr lang="es-ES" dirty="0"/>
              <a:t>, </a:t>
            </a:r>
            <a:r>
              <a:rPr lang="es-ES" dirty="0" err="1"/>
              <a:t>Fildes</a:t>
            </a:r>
            <a:r>
              <a:rPr lang="es-ES" dirty="0"/>
              <a:t> </a:t>
            </a:r>
            <a:r>
              <a:rPr lang="es-ES" dirty="0" err="1"/>
              <a:t>Peninsula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108377" y="5849997"/>
            <a:ext cx="395562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" dirty="0" err="1"/>
              <a:t>Shoertlidge</a:t>
            </a:r>
            <a:r>
              <a:rPr lang="es-ES" dirty="0"/>
              <a:t> et al. 2016, Ann of </a:t>
            </a:r>
            <a:r>
              <a:rPr lang="es-ES" dirty="0" err="1"/>
              <a:t>Botany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661FC203-2198-C347-8A7B-EBC4790BCE22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33620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4" y="1685099"/>
            <a:ext cx="5873751" cy="46712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30250" y="1069459"/>
            <a:ext cx="605967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3.-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warming</a:t>
            </a:r>
            <a:r>
              <a:rPr lang="es-ES" dirty="0"/>
              <a:t> </a:t>
            </a:r>
            <a:r>
              <a:rPr lang="es-ES" dirty="0" err="1"/>
              <a:t>affects</a:t>
            </a:r>
            <a:r>
              <a:rPr lang="es-ES" dirty="0"/>
              <a:t> </a:t>
            </a:r>
            <a:r>
              <a:rPr lang="es-ES" dirty="0" err="1"/>
              <a:t>reproductive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in </a:t>
            </a:r>
            <a:r>
              <a:rPr lang="es-ES" dirty="0" err="1"/>
              <a:t>mosses</a:t>
            </a:r>
            <a:r>
              <a:rPr lang="es-ES" dirty="0"/>
              <a:t>?</a:t>
            </a:r>
          </a:p>
        </p:txBody>
      </p:sp>
      <p:pic>
        <p:nvPicPr>
          <p:cNvPr id="7" name="2 Imagen" descr="musgo esporofi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30076"/>
            <a:ext cx="261937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Universidad_Catolica_de_Temuco_Logo_Vert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pic>
        <p:nvPicPr>
          <p:cNvPr id="12" name="3 Marcador de contenido" descr="Polytrichastrum sp.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685099"/>
            <a:ext cx="2619375" cy="194497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825991" y="6034643"/>
            <a:ext cx="431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Casanova et al. 2016, Rev. </a:t>
            </a:r>
            <a:r>
              <a:rPr lang="es-ES" dirty="0" err="1"/>
              <a:t>Chil</a:t>
            </a:r>
            <a:r>
              <a:rPr lang="es-ES" dirty="0"/>
              <a:t>. Hist. Natural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06579EC8-0103-3A47-B9A4-45DBD998E4F2}"/>
              </a:ext>
            </a:extLst>
          </p:cNvPr>
          <p:cNvSpPr txBox="1"/>
          <p:nvPr/>
        </p:nvSpPr>
        <p:spPr>
          <a:xfrm>
            <a:off x="356994" y="453819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32052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arctowski 872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CuadroTexto"/>
          <p:cNvSpPr txBox="1"/>
          <p:nvPr/>
        </p:nvSpPr>
        <p:spPr>
          <a:xfrm>
            <a:off x="179512" y="63093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chemeClr val="bg1"/>
                </a:solidFill>
              </a:rPr>
              <a:t>Arctowski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Station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18864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CL" sz="36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286616" y="22369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_tradnl" sz="36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HERBACEOUS TUNDRA</a:t>
            </a:r>
            <a:endParaRPr kumimoji="0" lang="es-CL" sz="3600" b="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4" name="Imagen 13" descr="Universidad_Catolica_de_Temuco_Logo_Vert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768350" y="1873250"/>
            <a:ext cx="3601720" cy="2115582"/>
            <a:chOff x="768350" y="1873250"/>
            <a:chExt cx="3601720" cy="2115582"/>
          </a:xfrm>
        </p:grpSpPr>
        <p:pic>
          <p:nvPicPr>
            <p:cNvPr id="2" name="Imagen 1" descr="colobanthu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50" y="1873250"/>
              <a:ext cx="3601720" cy="2021840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</p:pic>
        <p:sp>
          <p:nvSpPr>
            <p:cNvPr id="16" name="CuadroTexto 15"/>
            <p:cNvSpPr txBox="1"/>
            <p:nvPr/>
          </p:nvSpPr>
          <p:spPr>
            <a:xfrm>
              <a:off x="1238250" y="3619500"/>
              <a:ext cx="2293617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504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i="1" dirty="0" err="1"/>
                <a:t>Colobanthus</a:t>
              </a:r>
              <a:r>
                <a:rPr lang="es-ES" i="1" dirty="0"/>
                <a:t> </a:t>
              </a:r>
              <a:r>
                <a:rPr lang="es-ES" i="1" dirty="0" err="1"/>
                <a:t>quitensis</a:t>
              </a:r>
              <a:endParaRPr lang="es-ES" i="1" dirty="0"/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4477003" y="4191000"/>
            <a:ext cx="4449212" cy="2667000"/>
            <a:chOff x="4477003" y="4191000"/>
            <a:chExt cx="4449212" cy="2667000"/>
          </a:xfrm>
        </p:grpSpPr>
        <p:pic>
          <p:nvPicPr>
            <p:cNvPr id="3" name="Imagen 2" descr="deschampsia falt top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2" t="29861" r="21007" b="21296"/>
            <a:stretch/>
          </p:blipFill>
          <p:spPr>
            <a:xfrm>
              <a:off x="4477003" y="4191000"/>
              <a:ext cx="4449212" cy="2667000"/>
            </a:xfrm>
            <a:prstGeom prst="rect">
              <a:avLst/>
            </a:prstGeom>
            <a:ln>
              <a:solidFill>
                <a:srgbClr val="C0504D"/>
              </a:solidFill>
            </a:ln>
          </p:spPr>
        </p:pic>
        <p:sp>
          <p:nvSpPr>
            <p:cNvPr id="17" name="CuadroTexto 16"/>
            <p:cNvSpPr txBox="1"/>
            <p:nvPr/>
          </p:nvSpPr>
          <p:spPr>
            <a:xfrm>
              <a:off x="5930900" y="6354802"/>
              <a:ext cx="248511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504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ES" i="1" dirty="0" err="1"/>
                <a:t>Deschampsia</a:t>
              </a:r>
              <a:r>
                <a:rPr lang="es-ES" i="1" dirty="0"/>
                <a:t> </a:t>
              </a:r>
              <a:r>
                <a:rPr lang="es-ES" i="1" dirty="0" err="1"/>
                <a:t>antarctica</a:t>
              </a:r>
              <a:endParaRPr lang="es-E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7538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47" y="1123413"/>
            <a:ext cx="3486355" cy="5013325"/>
          </a:xfrm>
          <a:prstGeom prst="rect">
            <a:avLst/>
          </a:prstGeom>
        </p:spPr>
      </p:pic>
      <p:pic>
        <p:nvPicPr>
          <p:cNvPr id="5" name="3 Marcador de contenido" descr="Polytrichastrum sp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685099"/>
            <a:ext cx="2619375" cy="1944977"/>
          </a:xfrm>
          <a:prstGeom prst="rect">
            <a:avLst/>
          </a:prstGeom>
          <a:ln>
            <a:solidFill>
              <a:srgbClr val="C0504D"/>
            </a:solidFill>
          </a:ln>
        </p:spPr>
      </p:pic>
      <p:pic>
        <p:nvPicPr>
          <p:cNvPr id="6" name="2 Imagen" descr="musgo esporofi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30076"/>
            <a:ext cx="2619375" cy="19645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Universidad_Catolica_de_Temuco_Logo_Vertica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762263" y="6136738"/>
            <a:ext cx="487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Casanova-Katny et al. 2016, Rev. </a:t>
            </a:r>
            <a:r>
              <a:rPr lang="es-ES" dirty="0" err="1"/>
              <a:t>Chil</a:t>
            </a:r>
            <a:r>
              <a:rPr lang="es-ES" dirty="0"/>
              <a:t>. Hist. Natural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3F69CC0-9E53-0045-9E05-08DF85CEE0FC}"/>
              </a:ext>
            </a:extLst>
          </p:cNvPr>
          <p:cNvSpPr txBox="1"/>
          <p:nvPr/>
        </p:nvSpPr>
        <p:spPr>
          <a:xfrm>
            <a:off x="423901" y="455182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74860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DSC_43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46" y="1930400"/>
            <a:ext cx="6959600" cy="3911600"/>
          </a:xfrm>
          <a:prstGeom prst="rect">
            <a:avLst/>
          </a:prstGeom>
          <a:solidFill>
            <a:srgbClr val="DDD9C3"/>
          </a:solidFill>
        </p:spPr>
      </p:pic>
      <p:pic>
        <p:nvPicPr>
          <p:cNvPr id="14" name="Imagen 13" descr="Universidad_Catolica_de_Temuco_Logo_Vertical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63626" y="1682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248292" y="1561068"/>
            <a:ext cx="6171498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Moss</a:t>
            </a:r>
            <a:r>
              <a:rPr lang="es-ES" dirty="0"/>
              <a:t> </a:t>
            </a:r>
            <a:r>
              <a:rPr lang="es-ES" dirty="0" err="1"/>
              <a:t>canopy</a:t>
            </a:r>
            <a:r>
              <a:rPr lang="es-ES" dirty="0"/>
              <a:t> </a:t>
            </a:r>
            <a:r>
              <a:rPr lang="es-ES" i="1" dirty="0" err="1"/>
              <a:t>Polytrichastrum</a:t>
            </a:r>
            <a:r>
              <a:rPr lang="es-ES" i="1" dirty="0"/>
              <a:t> </a:t>
            </a:r>
            <a:r>
              <a:rPr lang="es-ES" i="1" dirty="0" err="1"/>
              <a:t>alpinum</a:t>
            </a:r>
            <a:r>
              <a:rPr lang="es-ES" i="1" dirty="0"/>
              <a:t>, </a:t>
            </a:r>
            <a:r>
              <a:rPr lang="es-ES" i="1" dirty="0" err="1"/>
              <a:t>after</a:t>
            </a:r>
            <a:r>
              <a:rPr lang="es-ES" i="1" dirty="0"/>
              <a:t> 6 </a:t>
            </a:r>
            <a:r>
              <a:rPr lang="es-ES" i="1" dirty="0" err="1"/>
              <a:t>years</a:t>
            </a:r>
            <a:r>
              <a:rPr lang="es-ES" i="1" dirty="0"/>
              <a:t> of </a:t>
            </a:r>
            <a:r>
              <a:rPr lang="es-ES" i="1" dirty="0" err="1"/>
              <a:t>warming</a:t>
            </a:r>
            <a:endParaRPr lang="es-ES" i="1" dirty="0"/>
          </a:p>
        </p:txBody>
      </p:sp>
      <p:sp>
        <p:nvSpPr>
          <p:cNvPr id="18" name="Rectángulo 17"/>
          <p:cNvSpPr/>
          <p:nvPr/>
        </p:nvSpPr>
        <p:spPr>
          <a:xfrm>
            <a:off x="108377" y="5849997"/>
            <a:ext cx="395562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s-ES" dirty="0" err="1"/>
              <a:t>Shoertlidge</a:t>
            </a:r>
            <a:r>
              <a:rPr lang="es-ES" dirty="0"/>
              <a:t> et al. 2016, Ann of </a:t>
            </a:r>
            <a:r>
              <a:rPr lang="es-ES" dirty="0" err="1"/>
              <a:t>Botany</a:t>
            </a:r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1F2AF664-66F2-B349-A220-D3171A32B5D3}"/>
              </a:ext>
            </a:extLst>
          </p:cNvPr>
          <p:cNvSpPr txBox="1"/>
          <p:nvPr/>
        </p:nvSpPr>
        <p:spPr>
          <a:xfrm>
            <a:off x="412750" y="769434"/>
            <a:ext cx="97065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932950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C6F070-5656-4B4A-95DF-287F1175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E0F8670-3814-A140-9952-FD2C84CB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C5A3B75-03E3-9249-AB02-E12D11FE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795036"/>
            <a:ext cx="6299200" cy="3937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8D86A4C-D513-FD40-9E8A-B7762A2CE4D1}"/>
              </a:ext>
            </a:extLst>
          </p:cNvPr>
          <p:cNvSpPr txBox="1"/>
          <p:nvPr/>
        </p:nvSpPr>
        <p:spPr>
          <a:xfrm>
            <a:off x="1550102" y="661472"/>
            <a:ext cx="6171498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Moss</a:t>
            </a:r>
            <a:r>
              <a:rPr lang="es-ES" dirty="0"/>
              <a:t> </a:t>
            </a:r>
            <a:r>
              <a:rPr lang="es-ES" dirty="0" err="1"/>
              <a:t>canopy</a:t>
            </a:r>
            <a:r>
              <a:rPr lang="es-ES" dirty="0"/>
              <a:t> </a:t>
            </a:r>
            <a:r>
              <a:rPr lang="es-ES" i="1" dirty="0" err="1"/>
              <a:t>Polytrichastrum</a:t>
            </a:r>
            <a:r>
              <a:rPr lang="es-ES" i="1" dirty="0"/>
              <a:t> </a:t>
            </a:r>
            <a:r>
              <a:rPr lang="es-ES" i="1" dirty="0" err="1"/>
              <a:t>alpinum</a:t>
            </a:r>
            <a:r>
              <a:rPr lang="es-ES" i="1" dirty="0"/>
              <a:t>, </a:t>
            </a:r>
            <a:r>
              <a:rPr lang="es-ES" i="1" dirty="0" err="1"/>
              <a:t>after</a:t>
            </a:r>
            <a:r>
              <a:rPr lang="es-ES" i="1" dirty="0"/>
              <a:t> 8 </a:t>
            </a:r>
            <a:r>
              <a:rPr lang="es-ES" i="1" dirty="0" err="1"/>
              <a:t>years</a:t>
            </a:r>
            <a:r>
              <a:rPr lang="es-ES" i="1" dirty="0"/>
              <a:t> of </a:t>
            </a:r>
            <a:r>
              <a:rPr lang="es-ES" i="1" dirty="0" err="1"/>
              <a:t>warming</a:t>
            </a:r>
            <a:endParaRPr lang="es-ES" i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589FB76-0602-9E4F-8E06-893C7371B3D8}"/>
              </a:ext>
            </a:extLst>
          </p:cNvPr>
          <p:cNvSpPr txBox="1"/>
          <p:nvPr/>
        </p:nvSpPr>
        <p:spPr>
          <a:xfrm>
            <a:off x="3854323" y="6308725"/>
            <a:ext cx="483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Prather et a. 2019, in press Royal Society open Sc.</a:t>
            </a:r>
          </a:p>
        </p:txBody>
      </p:sp>
    </p:spTree>
    <p:extLst>
      <p:ext uri="{BB962C8B-B14F-4D97-AF65-F5344CB8AC3E}">
        <p14:creationId xmlns:p14="http://schemas.microsoft.com/office/powerpoint/2010/main" val="3501383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67C445-FF62-934B-A365-818FF07D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F79106-04B7-7F4F-AEEC-67EB8EFC0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0A38EBE-21C0-7444-BD1E-97C99CDDC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296" y="1600200"/>
            <a:ext cx="6421327" cy="431367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595877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DA2CEE-27D5-9941-BA72-F97A740D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2698E99-CE58-2147-8809-B6E0EAF59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90E27344-8D51-704A-8358-83CC8A9F9D4C}"/>
              </a:ext>
            </a:extLst>
          </p:cNvPr>
          <p:cNvGrpSpPr/>
          <p:nvPr/>
        </p:nvGrpSpPr>
        <p:grpSpPr>
          <a:xfrm>
            <a:off x="686834" y="1417638"/>
            <a:ext cx="7338314" cy="4448877"/>
            <a:chOff x="1377950" y="846137"/>
            <a:chExt cx="7338314" cy="444887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F668DB23-B3DC-F843-B7C9-FCB06C090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5027"/>
            <a:stretch/>
          </p:blipFill>
          <p:spPr>
            <a:xfrm>
              <a:off x="1377950" y="2662238"/>
              <a:ext cx="7338314" cy="2632776"/>
            </a:xfrm>
            <a:prstGeom prst="rect">
              <a:avLst/>
            </a:prstGeom>
            <a:solidFill>
              <a:schemeClr val="bg2"/>
            </a:solidFill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279AEE9A-F76E-934A-A092-BF0C0AC7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7950" y="846137"/>
              <a:ext cx="7338314" cy="2145969"/>
            </a:xfrm>
            <a:prstGeom prst="rect">
              <a:avLst/>
            </a:prstGeom>
            <a:solidFill>
              <a:schemeClr val="bg2"/>
            </a:solidFill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D1F1C90-3B44-1A46-A471-D4BE62055C2F}"/>
              </a:ext>
            </a:extLst>
          </p:cNvPr>
          <p:cNvSpPr txBox="1"/>
          <p:nvPr/>
        </p:nvSpPr>
        <p:spPr>
          <a:xfrm>
            <a:off x="900371" y="291287"/>
            <a:ext cx="639348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/>
              <a:t>4.- </a:t>
            </a:r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warming</a:t>
            </a:r>
            <a:r>
              <a:rPr lang="es-ES" dirty="0"/>
              <a:t> </a:t>
            </a:r>
            <a:r>
              <a:rPr lang="es-ES" dirty="0" err="1"/>
              <a:t>affects</a:t>
            </a:r>
            <a:r>
              <a:rPr lang="es-ES" dirty="0"/>
              <a:t> </a:t>
            </a:r>
            <a:r>
              <a:rPr lang="es-ES" dirty="0" err="1"/>
              <a:t>microinvertebrates</a:t>
            </a:r>
            <a:r>
              <a:rPr lang="es-ES" dirty="0"/>
              <a:t> </a:t>
            </a:r>
            <a:r>
              <a:rPr lang="es-ES" dirty="0" err="1"/>
              <a:t>associated</a:t>
            </a:r>
            <a:r>
              <a:rPr lang="es-ES" dirty="0"/>
              <a:t> to </a:t>
            </a:r>
            <a:r>
              <a:rPr lang="es-ES" dirty="0" err="1"/>
              <a:t>mosses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1146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3DEE172-76FA-4A47-BBA7-6BBBEE0B6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8442618-3D4E-0D4D-B20E-EDA53B8F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79766BD-DAD8-5F41-9CC0-37278B52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1C91A76-8EB4-AF41-B2C0-BAFEC15DD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40" y="2593350"/>
            <a:ext cx="7762319" cy="280799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671663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SC_43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04875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Conclusions, moss history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2743262"/>
              </p:ext>
            </p:extLst>
          </p:nvPr>
        </p:nvGraphicFramePr>
        <p:xfrm>
          <a:off x="1571625" y="2410619"/>
          <a:ext cx="727075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iversidad_Catolica_de_Temuco_Logo_Vertica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06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970"/>
            <a:ext cx="4452209" cy="19647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0" y="3202400"/>
            <a:ext cx="5254625" cy="1977200"/>
          </a:xfrm>
          <a:prstGeom prst="rect">
            <a:avLst/>
          </a:prstGeom>
          <a:solidFill>
            <a:srgbClr val="B7DEE8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425" y="2378337"/>
            <a:ext cx="4711700" cy="1914401"/>
          </a:xfrm>
          <a:prstGeom prst="rect">
            <a:avLst/>
          </a:prstGeom>
          <a:solidFill>
            <a:srgbClr val="B9CDE5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891116"/>
            <a:ext cx="5419725" cy="22142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Imagen 11" descr="Universidad_Catolica_de_Temuco_Logo_Vertica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101" y="839903"/>
            <a:ext cx="4224024" cy="15384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F5DE386-2D0A-3846-A64D-952FB18ED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534866"/>
            <a:ext cx="4452209" cy="11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5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SC_45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90229" y="841466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Cryptogamic</a:t>
            </a:r>
            <a:r>
              <a:rPr lang="es-ES" dirty="0"/>
              <a:t> tundra: </a:t>
            </a:r>
            <a:r>
              <a:rPr lang="es-ES" dirty="0" err="1"/>
              <a:t>Mosses</a:t>
            </a:r>
            <a:endParaRPr lang="es-ES" dirty="0"/>
          </a:p>
        </p:txBody>
      </p:sp>
      <p:pic>
        <p:nvPicPr>
          <p:cNvPr id="14" name="Imagen 13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1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antar2 157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contrast="10000"/>
          </a:blip>
          <a:stretch>
            <a:fillRect/>
          </a:stretch>
        </p:blipFill>
        <p:spPr>
          <a:xfrm>
            <a:off x="0" y="230303"/>
            <a:ext cx="9144000" cy="6858000"/>
          </a:xfrm>
        </p:spPr>
      </p:pic>
      <p:sp>
        <p:nvSpPr>
          <p:cNvPr id="5" name="4 CuadroTexto"/>
          <p:cNvSpPr txBox="1"/>
          <p:nvPr/>
        </p:nvSpPr>
        <p:spPr>
          <a:xfrm>
            <a:off x="17951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>
                <a:solidFill>
                  <a:schemeClr val="bg1"/>
                </a:solidFill>
              </a:rPr>
              <a:t>Arctowski</a:t>
            </a:r>
            <a:r>
              <a:rPr lang="es-MX" b="1" dirty="0">
                <a:solidFill>
                  <a:schemeClr val="bg1"/>
                </a:solidFill>
              </a:rPr>
              <a:t> </a:t>
            </a:r>
            <a:r>
              <a:rPr lang="es-MX" b="1" dirty="0" err="1">
                <a:solidFill>
                  <a:schemeClr val="bg1"/>
                </a:solidFill>
              </a:rPr>
              <a:t>Station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7" name="1 Título">
            <a:extLst>
              <a:ext uri="{FF2B5EF4-FFF2-40B4-BE49-F238E27FC236}">
                <a16:creationId xmlns:a16="http://schemas.microsoft.com/office/drawing/2014/main" xmlns="" id="{AC0AD05D-0DCF-DC4F-BE90-1734244B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229" y="841466"/>
            <a:ext cx="4978896" cy="1143000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Cryptogamic</a:t>
            </a:r>
            <a:r>
              <a:rPr lang="es-ES" dirty="0"/>
              <a:t> tundra: </a:t>
            </a:r>
            <a:r>
              <a:rPr lang="es-ES" dirty="0" err="1"/>
              <a:t>Lichens</a:t>
            </a:r>
            <a:endParaRPr lang="es-ES" dirty="0"/>
          </a:p>
        </p:txBody>
      </p:sp>
      <p:pic>
        <p:nvPicPr>
          <p:cNvPr id="8" name="Imagen 7" descr="Universidad_Catolica_de_Temuco_Logo_Vertical.png">
            <a:extLst>
              <a:ext uri="{FF2B5EF4-FFF2-40B4-BE49-F238E27FC236}">
                <a16:creationId xmlns:a16="http://schemas.microsoft.com/office/drawing/2014/main" xmlns="" id="{06EDF933-0592-AA42-A8C7-C6F8E6584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8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7FE2E7-A19D-3848-A28E-0230B753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414D822-89B4-7B43-A6FF-213BB5F21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D72623D-C1F8-8E47-BC9D-DB7DA428F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2382"/>
            <a:ext cx="8229600" cy="5473781"/>
          </a:xfrm>
          <a:prstGeom prst="rect">
            <a:avLst/>
          </a:prstGeom>
        </p:spPr>
      </p:pic>
      <p:pic>
        <p:nvPicPr>
          <p:cNvPr id="6" name="Imagen 5" descr="Universidad_Catolica_de_Temuco_Logo_Vertical.png">
            <a:extLst>
              <a:ext uri="{FF2B5EF4-FFF2-40B4-BE49-F238E27FC236}">
                <a16:creationId xmlns:a16="http://schemas.microsoft.com/office/drawing/2014/main" xmlns="" id="{97100C66-E86C-6745-8100-D4D2FC5F2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414344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1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948624" y="6076353"/>
            <a:ext cx="185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Turner et al. 2016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746" y="351209"/>
            <a:ext cx="6453962" cy="538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 descr="Universidad_Catolica_de_Temuco_Logo_Vertical.png">
            <a:extLst>
              <a:ext uri="{FF2B5EF4-FFF2-40B4-BE49-F238E27FC236}">
                <a16:creationId xmlns:a16="http://schemas.microsoft.com/office/drawing/2014/main" xmlns="" id="{3E0F3ADA-DA91-4742-A949-DECC935AE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8029885" y="351209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DSC_45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36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17" y="2767013"/>
            <a:ext cx="9136483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are </a:t>
            </a:r>
            <a:r>
              <a:rPr lang="es-ES_tradnl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_tradnl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effects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of global </a:t>
            </a:r>
            <a:r>
              <a:rPr lang="es-ES_tradnl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warming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_tradnl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ES_tradnl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antarctic</a:t>
            </a:r>
            <a:r>
              <a:rPr lang="es-ES_tradnl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tundra?</a:t>
            </a:r>
          </a:p>
        </p:txBody>
      </p:sp>
      <p:pic>
        <p:nvPicPr>
          <p:cNvPr id="14" name="Imagen 13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18ENERO 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Davos, june 2018</a:t>
            </a:r>
          </a:p>
        </p:txBody>
      </p:sp>
      <p:pic>
        <p:nvPicPr>
          <p:cNvPr id="9" name="Imagen 8" descr="Universidad_Catolica_de_Temuco_Logo_Vertic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r="24236" b="29516"/>
          <a:stretch/>
        </p:blipFill>
        <p:spPr>
          <a:xfrm>
            <a:off x="7937501" y="212726"/>
            <a:ext cx="904874" cy="85424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35270" y="433388"/>
            <a:ext cx="7088735" cy="523220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lang="es-ES" sz="2800" dirty="0"/>
              <a:t>2.- </a:t>
            </a:r>
            <a:r>
              <a:rPr lang="es-ES" sz="2800" dirty="0" err="1"/>
              <a:t>Is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response to </a:t>
            </a:r>
            <a:r>
              <a:rPr lang="es-ES" sz="2800" dirty="0" err="1"/>
              <a:t>warming</a:t>
            </a:r>
            <a:r>
              <a:rPr lang="es-ES" sz="2800" dirty="0"/>
              <a:t> </a:t>
            </a:r>
            <a:r>
              <a:rPr lang="es-ES" sz="2800" dirty="0" err="1"/>
              <a:t>species-specific</a:t>
            </a:r>
            <a:r>
              <a:rPr lang="es-ES" sz="2800" dirty="0"/>
              <a:t>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29ABE7D-3C47-B541-9293-22F596599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697" y="2336503"/>
            <a:ext cx="5337024" cy="33623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B01E3F7-B1BA-004E-9144-C42F65EBF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84" y="1293190"/>
            <a:ext cx="3100835" cy="312862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EA913E2B-B112-BD42-B3AA-075DCEB620BC}"/>
              </a:ext>
            </a:extLst>
          </p:cNvPr>
          <p:cNvSpPr/>
          <p:nvPr/>
        </p:nvSpPr>
        <p:spPr>
          <a:xfrm>
            <a:off x="404037" y="1924493"/>
            <a:ext cx="361507" cy="41850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039C1D3A-9A12-BC4F-B3F8-4FEC1C329F03}"/>
              </a:ext>
            </a:extLst>
          </p:cNvPr>
          <p:cNvCxnSpPr/>
          <p:nvPr/>
        </p:nvCxnSpPr>
        <p:spPr>
          <a:xfrm>
            <a:off x="765544" y="2213678"/>
            <a:ext cx="4419773" cy="1287643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D3D602A-7D7D-5B4D-ADD6-8886FD0FAFA4}"/>
              </a:ext>
            </a:extLst>
          </p:cNvPr>
          <p:cNvSpPr txBox="1"/>
          <p:nvPr/>
        </p:nvSpPr>
        <p:spPr>
          <a:xfrm>
            <a:off x="4572000" y="1924493"/>
            <a:ext cx="30321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South Shetland Is. Archipelago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6183BEC-335F-4146-9776-724A9706D9D2}"/>
              </a:ext>
            </a:extLst>
          </p:cNvPr>
          <p:cNvSpPr txBox="1"/>
          <p:nvPr/>
        </p:nvSpPr>
        <p:spPr>
          <a:xfrm>
            <a:off x="6385378" y="6093748"/>
            <a:ext cx="16772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dirty="0"/>
              <a:t>Fildes Peninsula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A0A3C698-02D6-7849-9B22-2B28FC8FC3E6}"/>
              </a:ext>
            </a:extLst>
          </p:cNvPr>
          <p:cNvCxnSpPr/>
          <p:nvPr/>
        </p:nvCxnSpPr>
        <p:spPr>
          <a:xfrm>
            <a:off x="7224005" y="3311912"/>
            <a:ext cx="0" cy="27818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5785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476</Words>
  <Application>Microsoft Office PowerPoint</Application>
  <PresentationFormat>Экран (4:3)</PresentationFormat>
  <Paragraphs>109</Paragraphs>
  <Slides>37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Tema de Office</vt:lpstr>
      <vt:lpstr>Long term passive warming effect on Antarctic lichens </vt:lpstr>
      <vt:lpstr>Презентация PowerPoint</vt:lpstr>
      <vt:lpstr>Презентация PowerPoint</vt:lpstr>
      <vt:lpstr>Cryptogamic tundra: Mosses</vt:lpstr>
      <vt:lpstr>Cryptogamic tundra: Lichens</vt:lpstr>
      <vt:lpstr>Презентация PowerPoint</vt:lpstr>
      <vt:lpstr>Презентация PowerPoint</vt:lpstr>
      <vt:lpstr>Презентация PowerPoint</vt:lpstr>
      <vt:lpstr>Презентация PowerPoint</vt:lpstr>
      <vt:lpstr>Fildes Peninsula</vt:lpstr>
      <vt:lpstr>Презентация PowerPoint</vt:lpstr>
      <vt:lpstr>Презентация PowerPoint</vt:lpstr>
      <vt:lpstr>Презентация PowerPoint</vt:lpstr>
      <vt:lpstr>Презентация PowerPoint</vt:lpstr>
      <vt:lpstr>Open top chamber</vt:lpstr>
      <vt:lpstr>Презентация PowerPoint</vt:lpstr>
      <vt:lpstr>microclimate</vt:lpstr>
      <vt:lpstr>Презентация PowerPoint</vt:lpstr>
      <vt:lpstr> </vt:lpstr>
      <vt:lpstr>Rehydration of Thallus</vt:lpstr>
      <vt:lpstr>Rehydration of Thallus</vt:lpstr>
      <vt:lpstr>Conclusions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Conclusions, moss history</vt:lpstr>
      <vt:lpstr>Презентация PowerPoint</vt:lpstr>
    </vt:vector>
  </TitlesOfParts>
  <Company>privado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Angélica Casanova-Katny</dc:creator>
  <cp:lastModifiedBy>user</cp:lastModifiedBy>
  <cp:revision>132</cp:revision>
  <dcterms:created xsi:type="dcterms:W3CDTF">2018-06-18T10:38:15Z</dcterms:created>
  <dcterms:modified xsi:type="dcterms:W3CDTF">2019-09-12T10:26:46Z</dcterms:modified>
</cp:coreProperties>
</file>