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4E81-7BB4-4DBF-BCA1-E5C312DACDF8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1771-92C1-434A-9C35-1419946D93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4E81-7BB4-4DBF-BCA1-E5C312DACDF8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1771-92C1-434A-9C35-1419946D93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4E81-7BB4-4DBF-BCA1-E5C312DACDF8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1771-92C1-434A-9C35-1419946D93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4E81-7BB4-4DBF-BCA1-E5C312DACDF8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1771-92C1-434A-9C35-1419946D93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4E81-7BB4-4DBF-BCA1-E5C312DACDF8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1771-92C1-434A-9C35-1419946D93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4E81-7BB4-4DBF-BCA1-E5C312DACDF8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1771-92C1-434A-9C35-1419946D93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4E81-7BB4-4DBF-BCA1-E5C312DACDF8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1771-92C1-434A-9C35-1419946D93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4E81-7BB4-4DBF-BCA1-E5C312DACDF8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1771-92C1-434A-9C35-1419946D93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4E81-7BB4-4DBF-BCA1-E5C312DACDF8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1771-92C1-434A-9C35-1419946D93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4E81-7BB4-4DBF-BCA1-E5C312DACDF8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1771-92C1-434A-9C35-1419946D93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4E81-7BB4-4DBF-BCA1-E5C312DACDF8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1771-92C1-434A-9C35-1419946D93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64E81-7BB4-4DBF-BCA1-E5C312DACDF8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81771-92C1-434A-9C35-1419946D937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3300"/>
                </a:solidFill>
                <a:latin typeface="Arial Rounded MT Bold" pitchFamily="34" charset="0"/>
              </a:rPr>
              <a:t>International conference</a:t>
            </a:r>
            <a:br>
              <a:rPr lang="en-US" sz="3200" dirty="0" smtClean="0">
                <a:solidFill>
                  <a:srgbClr val="003300"/>
                </a:solidFill>
                <a:latin typeface="Arial Rounded MT Bold" pitchFamily="34" charset="0"/>
              </a:rPr>
            </a:br>
            <a:r>
              <a:rPr lang="en-US" sz="3200" dirty="0" smtClean="0">
                <a:solidFill>
                  <a:srgbClr val="003300"/>
                </a:solidFill>
                <a:latin typeface="Arial Rounded MT Bold" pitchFamily="34" charset="0"/>
              </a:rPr>
              <a:t>Lichens: from molecules to ecosystems</a:t>
            </a:r>
            <a:endParaRPr lang="ru-RU" sz="3200" dirty="0">
              <a:solidFill>
                <a:srgbClr val="0033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3600" b="1" i="1" dirty="0" smtClean="0">
                <a:solidFill>
                  <a:srgbClr val="663300"/>
                </a:solidFill>
              </a:rPr>
              <a:t>Round table discussions: </a:t>
            </a:r>
            <a:r>
              <a:rPr lang="en-US" sz="3600" b="1" i="1" dirty="0" err="1" smtClean="0">
                <a:solidFill>
                  <a:srgbClr val="663300"/>
                </a:solidFill>
              </a:rPr>
              <a:t>lichenology</a:t>
            </a:r>
            <a:r>
              <a:rPr lang="en-US" sz="3600" b="1" i="1" dirty="0" smtClean="0">
                <a:solidFill>
                  <a:srgbClr val="663300"/>
                </a:solidFill>
              </a:rPr>
              <a:t> and education</a:t>
            </a:r>
            <a:endParaRPr lang="ru-RU" sz="3600" b="1" i="1" dirty="0">
              <a:solidFill>
                <a:srgbClr val="6633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71934" y="6000768"/>
            <a:ext cx="1728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3300"/>
                </a:solidFill>
              </a:rPr>
              <a:t>Syktyvkar, 2019 </a:t>
            </a:r>
            <a:endParaRPr lang="ru-RU" b="1" dirty="0">
              <a:solidFill>
                <a:srgbClr val="003300"/>
              </a:solidFill>
            </a:endParaRPr>
          </a:p>
        </p:txBody>
      </p:sp>
      <p:pic>
        <p:nvPicPr>
          <p:cNvPr id="5" name="Рисунок 4" descr="IMG_075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1714488"/>
            <a:ext cx="3071802" cy="2047868"/>
          </a:xfrm>
          <a:prstGeom prst="rect">
            <a:avLst/>
          </a:prstGeom>
        </p:spPr>
      </p:pic>
      <p:pic>
        <p:nvPicPr>
          <p:cNvPr id="6" name="Рисунок 5" descr="IMG_710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86380" y="1785926"/>
            <a:ext cx="3071834" cy="204789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>
                <a:solidFill>
                  <a:srgbClr val="003300"/>
                </a:solidFill>
                <a:latin typeface="Arial Rounded MT Bold" pitchFamily="34" charset="0"/>
              </a:rPr>
              <a:t>Problems for discussion</a:t>
            </a:r>
            <a:endParaRPr lang="ru-RU" dirty="0">
              <a:solidFill>
                <a:srgbClr val="0033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357430"/>
            <a:ext cx="9144000" cy="3186122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663300"/>
                </a:solidFill>
              </a:rPr>
              <a:t>Possibilities to involve</a:t>
            </a:r>
            <a:r>
              <a:rPr lang="ru-RU" b="1" dirty="0" smtClean="0">
                <a:solidFill>
                  <a:srgbClr val="663300"/>
                </a:solidFill>
              </a:rPr>
              <a:t> </a:t>
            </a:r>
            <a:r>
              <a:rPr lang="en-US" b="1" dirty="0" smtClean="0">
                <a:solidFill>
                  <a:srgbClr val="663300"/>
                </a:solidFill>
              </a:rPr>
              <a:t> the course  “</a:t>
            </a:r>
            <a:r>
              <a:rPr lang="en-US" b="1" dirty="0" err="1" smtClean="0">
                <a:solidFill>
                  <a:srgbClr val="663300"/>
                </a:solidFill>
              </a:rPr>
              <a:t>Lichenology</a:t>
            </a:r>
            <a:r>
              <a:rPr lang="en-US" b="1" dirty="0" smtClean="0">
                <a:solidFill>
                  <a:srgbClr val="663300"/>
                </a:solidFill>
              </a:rPr>
              <a:t>” into educational programs of the different levels (school, higher education, public organizations, </a:t>
            </a:r>
            <a:r>
              <a:rPr lang="en-US" b="1" dirty="0" err="1" smtClean="0">
                <a:solidFill>
                  <a:srgbClr val="663300"/>
                </a:solidFill>
              </a:rPr>
              <a:t>lichenology</a:t>
            </a:r>
            <a:r>
              <a:rPr lang="en-US" b="1" dirty="0" smtClean="0">
                <a:solidFill>
                  <a:srgbClr val="663300"/>
                </a:solidFill>
              </a:rPr>
              <a:t> in mass-media).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663300"/>
                </a:solidFill>
              </a:rPr>
              <a:t>Studying forms </a:t>
            </a:r>
            <a:r>
              <a:rPr lang="en-US" b="1" dirty="0" smtClean="0">
                <a:solidFill>
                  <a:srgbClr val="663300"/>
                </a:solidFill>
              </a:rPr>
              <a:t>at </a:t>
            </a:r>
            <a:r>
              <a:rPr lang="en-US" b="1" dirty="0" smtClean="0">
                <a:solidFill>
                  <a:srgbClr val="663300"/>
                </a:solidFill>
              </a:rPr>
              <a:t>different </a:t>
            </a:r>
            <a:r>
              <a:rPr lang="en-US" b="1" dirty="0" smtClean="0">
                <a:solidFill>
                  <a:srgbClr val="663300"/>
                </a:solidFill>
              </a:rPr>
              <a:t>levels.</a:t>
            </a:r>
            <a:endParaRPr lang="ru-RU" b="1" dirty="0">
              <a:solidFill>
                <a:srgbClr val="66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3300"/>
                </a:solidFill>
                <a:latin typeface="Arial Rounded MT Bold" pitchFamily="34" charset="0"/>
              </a:rPr>
              <a:t>School level</a:t>
            </a:r>
            <a:endParaRPr lang="ru-RU" dirty="0">
              <a:solidFill>
                <a:srgbClr val="0033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357430"/>
            <a:ext cx="9144000" cy="3186122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663300"/>
                </a:solidFill>
              </a:rPr>
              <a:t>Scientific specialization of teacher.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663300"/>
                </a:solidFill>
              </a:rPr>
              <a:t>Invitation of the </a:t>
            </a:r>
            <a:r>
              <a:rPr lang="en-US" b="1" smtClean="0">
                <a:solidFill>
                  <a:srgbClr val="663300"/>
                </a:solidFill>
              </a:rPr>
              <a:t>specialistsPossibilities</a:t>
            </a:r>
            <a:r>
              <a:rPr lang="en-US" b="1" dirty="0" smtClean="0">
                <a:solidFill>
                  <a:srgbClr val="663300"/>
                </a:solidFill>
              </a:rPr>
              <a:t> to involve</a:t>
            </a:r>
            <a:r>
              <a:rPr lang="ru-RU" b="1" dirty="0" smtClean="0">
                <a:solidFill>
                  <a:srgbClr val="663300"/>
                </a:solidFill>
              </a:rPr>
              <a:t> </a:t>
            </a:r>
            <a:r>
              <a:rPr lang="en-US" b="1" dirty="0" smtClean="0">
                <a:solidFill>
                  <a:srgbClr val="663300"/>
                </a:solidFill>
              </a:rPr>
              <a:t> the course  “</a:t>
            </a:r>
            <a:r>
              <a:rPr lang="en-US" b="1" dirty="0" err="1" smtClean="0">
                <a:solidFill>
                  <a:srgbClr val="663300"/>
                </a:solidFill>
              </a:rPr>
              <a:t>Lichenology</a:t>
            </a:r>
            <a:r>
              <a:rPr lang="en-US" b="1" dirty="0" smtClean="0">
                <a:solidFill>
                  <a:srgbClr val="663300"/>
                </a:solidFill>
              </a:rPr>
              <a:t>” into educational programs of the different levels (school, higher education, public organizations, </a:t>
            </a:r>
            <a:r>
              <a:rPr lang="en-US" b="1" dirty="0" err="1" smtClean="0">
                <a:solidFill>
                  <a:srgbClr val="663300"/>
                </a:solidFill>
              </a:rPr>
              <a:t>lichenology</a:t>
            </a:r>
            <a:r>
              <a:rPr lang="en-US" b="1" dirty="0" smtClean="0">
                <a:solidFill>
                  <a:srgbClr val="663300"/>
                </a:solidFill>
              </a:rPr>
              <a:t> in mass-media).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663300"/>
                </a:solidFill>
              </a:rPr>
              <a:t>Studying forms on the different levels.</a:t>
            </a:r>
            <a:endParaRPr lang="ru-RU" b="1" dirty="0">
              <a:solidFill>
                <a:srgbClr val="6633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94</Words>
  <Application>Microsoft Office PowerPoint</Application>
  <PresentationFormat>Экран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International conference Lichens: from molecules to ecosystems</vt:lpstr>
      <vt:lpstr>Problems for discussion</vt:lpstr>
      <vt:lpstr>School level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conference Lichens: from molecules to ecosystems</dc:title>
  <dc:creator>Angel</dc:creator>
  <cp:lastModifiedBy>Angel</cp:lastModifiedBy>
  <cp:revision>9</cp:revision>
  <dcterms:created xsi:type="dcterms:W3CDTF">2019-09-09T07:35:39Z</dcterms:created>
  <dcterms:modified xsi:type="dcterms:W3CDTF">2019-09-09T13:57:45Z</dcterms:modified>
</cp:coreProperties>
</file>